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comments/modernComment_1CB_6DE0705C.xml" ContentType="application/vnd.ms-powerpoint.comments+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comments/modernComment_1FB_750B499E.xml" ContentType="application/vnd.ms-powerpoint.comments+xml"/>
  <Override PartName="/ppt/tags/tag15.xml" ContentType="application/vnd.openxmlformats-officedocument.presentationml.tags+xml"/>
  <Override PartName="/ppt/notesSlides/notesSlide17.xml" ContentType="application/vnd.openxmlformats-officedocument.presentationml.notesSlide+xml"/>
  <Override PartName="/ppt/tags/tag16.xml" ContentType="application/vnd.openxmlformats-officedocument.presentationml.tags+xml"/>
  <Override PartName="/ppt/notesSlides/notesSlide18.xml" ContentType="application/vnd.openxmlformats-officedocument.presentationml.notesSlide+xml"/>
  <Override PartName="/ppt/tags/tag17.xml" ContentType="application/vnd.openxmlformats-officedocument.presentationml.tags+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502" r:id="rId2"/>
    <p:sldId id="485" r:id="rId3"/>
    <p:sldId id="443" r:id="rId4"/>
    <p:sldId id="489" r:id="rId5"/>
    <p:sldId id="459" r:id="rId6"/>
    <p:sldId id="428" r:id="rId7"/>
    <p:sldId id="430" r:id="rId8"/>
    <p:sldId id="503" r:id="rId9"/>
    <p:sldId id="492" r:id="rId10"/>
    <p:sldId id="504" r:id="rId11"/>
    <p:sldId id="432" r:id="rId12"/>
    <p:sldId id="453" r:id="rId13"/>
    <p:sldId id="495" r:id="rId14"/>
    <p:sldId id="497" r:id="rId15"/>
    <p:sldId id="509" r:id="rId16"/>
    <p:sldId id="507" r:id="rId17"/>
    <p:sldId id="491" r:id="rId18"/>
    <p:sldId id="501" r:id="rId19"/>
    <p:sldId id="493" r:id="rId20"/>
    <p:sldId id="50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1E7618B-390C-87FC-66C4-92509B0FAD5E}" name="Chunhua Liu" initials="CL" userId="S::chunhua@student.unimelb.edu.au::fef6e0b2-5715-4fb4-b6a0-cb4c119e71d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06251"/>
    <a:srgbClr val="FFFC00"/>
    <a:srgbClr val="3AAE8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6E3830-76AA-9945-AC9C-F88A0FD2EACD}" v="3702" dt="2023-07-04T08:11:05.724"/>
    <p1510:client id="{F539E7D6-0D9C-F510-83D7-1A3616DE6466}" vWet="1" dt="2023-07-04T02:55:16.3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399"/>
    <p:restoredTop sz="65246"/>
  </p:normalViewPr>
  <p:slideViewPr>
    <p:cSldViewPr snapToGrid="0">
      <p:cViewPr varScale="1">
        <p:scale>
          <a:sx n="103" d="100"/>
          <a:sy n="103" d="100"/>
        </p:scale>
        <p:origin x="1048" y="168"/>
      </p:cViewPr>
      <p:guideLst>
        <p:guide orient="horz" pos="2183"/>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unhua Liu" userId="S::chunhua@student.unimelb.edu.au::fef6e0b2-5715-4fb4-b6a0-cb4c119e71d1" providerId="AD" clId="Web-{F539E7D6-0D9C-F510-83D7-1A3616DE6466}"/>
    <pc:docChg chg="modSld">
      <pc:chgData name="Chunhua Liu" userId="S::chunhua@student.unimelb.edu.au::fef6e0b2-5715-4fb4-b6a0-cb4c119e71d1" providerId="AD" clId="Web-{F539E7D6-0D9C-F510-83D7-1A3616DE6466}" dt="2023-07-04T02:55:15.650" v="925"/>
      <pc:docMkLst>
        <pc:docMk/>
      </pc:docMkLst>
      <pc:sldChg chg="modNotes">
        <pc:chgData name="Chunhua Liu" userId="S::chunhua@student.unimelb.edu.au::fef6e0b2-5715-4fb4-b6a0-cb4c119e71d1" providerId="AD" clId="Web-{F539E7D6-0D9C-F510-83D7-1A3616DE6466}" dt="2023-07-04T01:48:50.299" v="162"/>
        <pc:sldMkLst>
          <pc:docMk/>
          <pc:sldMk cId="51633217" sldId="443"/>
        </pc:sldMkLst>
      </pc:sldChg>
      <pc:sldChg chg="modNotes">
        <pc:chgData name="Chunhua Liu" userId="S::chunhua@student.unimelb.edu.au::fef6e0b2-5715-4fb4-b6a0-cb4c119e71d1" providerId="AD" clId="Web-{F539E7D6-0D9C-F510-83D7-1A3616DE6466}" dt="2023-07-04T02:55:15.650" v="925"/>
        <pc:sldMkLst>
          <pc:docMk/>
          <pc:sldMk cId="1843425372" sldId="459"/>
        </pc:sldMkLst>
      </pc:sldChg>
      <pc:sldChg chg="modNotes">
        <pc:chgData name="Chunhua Liu" userId="S::chunhua@student.unimelb.edu.au::fef6e0b2-5715-4fb4-b6a0-cb4c119e71d1" providerId="AD" clId="Web-{F539E7D6-0D9C-F510-83D7-1A3616DE6466}" dt="2023-07-04T02:53:22.179" v="874"/>
        <pc:sldMkLst>
          <pc:docMk/>
          <pc:sldMk cId="54224740" sldId="489"/>
        </pc:sldMkLst>
      </pc:sldChg>
    </pc:docChg>
  </pc:docChgLst>
  <pc:docChgLst>
    <pc:chgData name="Chunhua Liu" userId="fef6e0b2-5715-4fb4-b6a0-cb4c119e71d1" providerId="ADAL" clId="{B06E3830-76AA-9945-AC9C-F88A0FD2EACD}"/>
    <pc:docChg chg="undo custSel addSld delSld modSld sldOrd modMainMaster modShowInfo">
      <pc:chgData name="Chunhua Liu" userId="fef6e0b2-5715-4fb4-b6a0-cb4c119e71d1" providerId="ADAL" clId="{B06E3830-76AA-9945-AC9C-F88A0FD2EACD}" dt="2023-07-04T08:12:04.954" v="7597" actId="20577"/>
      <pc:docMkLst>
        <pc:docMk/>
      </pc:docMkLst>
      <pc:sldChg chg="addSp delSp modSp modTransition modAnim modNotesTx">
        <pc:chgData name="Chunhua Liu" userId="fef6e0b2-5715-4fb4-b6a0-cb4c119e71d1" providerId="ADAL" clId="{B06E3830-76AA-9945-AC9C-F88A0FD2EACD}" dt="2023-07-04T03:15:32.143" v="3696" actId="20577"/>
        <pc:sldMkLst>
          <pc:docMk/>
          <pc:sldMk cId="1099590990" sldId="428"/>
        </pc:sldMkLst>
        <pc:picChg chg="add del mod">
          <ac:chgData name="Chunhua Liu" userId="fef6e0b2-5715-4fb4-b6a0-cb4c119e71d1" providerId="ADAL" clId="{B06E3830-76AA-9945-AC9C-F88A0FD2EACD}" dt="2023-06-30T05:59:52.569" v="2000"/>
          <ac:picMkLst>
            <pc:docMk/>
            <pc:sldMk cId="1099590990" sldId="428"/>
            <ac:picMk id="29" creationId="{D8DB9C97-9EAB-66DC-0146-D3F1F1E292D5}"/>
          </ac:picMkLst>
        </pc:picChg>
      </pc:sldChg>
      <pc:sldChg chg="addSp delSp modSp mod modTransition addAnim delAnim modAnim modNotesTx">
        <pc:chgData name="Chunhua Liu" userId="fef6e0b2-5715-4fb4-b6a0-cb4c119e71d1" providerId="ADAL" clId="{B06E3830-76AA-9945-AC9C-F88A0FD2EACD}" dt="2023-07-04T03:26:42.946" v="3951" actId="20577"/>
        <pc:sldMkLst>
          <pc:docMk/>
          <pc:sldMk cId="1514383225" sldId="430"/>
        </pc:sldMkLst>
        <pc:spChg chg="add del mod">
          <ac:chgData name="Chunhua Liu" userId="fef6e0b2-5715-4fb4-b6a0-cb4c119e71d1" providerId="ADAL" clId="{B06E3830-76AA-9945-AC9C-F88A0FD2EACD}" dt="2023-06-30T04:43:35.659" v="826"/>
          <ac:spMkLst>
            <pc:docMk/>
            <pc:sldMk cId="1514383225" sldId="430"/>
            <ac:spMk id="5" creationId="{FA1335AC-E06A-2E9B-109A-061EC03273E4}"/>
          </ac:spMkLst>
        </pc:spChg>
        <pc:picChg chg="add del mod">
          <ac:chgData name="Chunhua Liu" userId="fef6e0b2-5715-4fb4-b6a0-cb4c119e71d1" providerId="ADAL" clId="{B06E3830-76AA-9945-AC9C-F88A0FD2EACD}" dt="2023-06-30T06:00:13.006" v="2004" actId="478"/>
          <ac:picMkLst>
            <pc:docMk/>
            <pc:sldMk cId="1514383225" sldId="430"/>
            <ac:picMk id="12" creationId="{EF4CC65C-F863-7D90-415A-889FF48B260D}"/>
          </ac:picMkLst>
        </pc:picChg>
      </pc:sldChg>
      <pc:sldChg chg="addSp delSp modSp del mod modTransition modAnim modNotesTx">
        <pc:chgData name="Chunhua Liu" userId="fef6e0b2-5715-4fb4-b6a0-cb4c119e71d1" providerId="ADAL" clId="{B06E3830-76AA-9945-AC9C-F88A0FD2EACD}" dt="2023-06-30T11:06:56.733" v="3300" actId="2696"/>
        <pc:sldMkLst>
          <pc:docMk/>
          <pc:sldMk cId="4088322750" sldId="431"/>
        </pc:sldMkLst>
        <pc:spChg chg="mod">
          <ac:chgData name="Chunhua Liu" userId="fef6e0b2-5715-4fb4-b6a0-cb4c119e71d1" providerId="ADAL" clId="{B06E3830-76AA-9945-AC9C-F88A0FD2EACD}" dt="2023-06-30T10:54:20.397" v="3131" actId="20577"/>
          <ac:spMkLst>
            <pc:docMk/>
            <pc:sldMk cId="4088322750" sldId="431"/>
            <ac:spMk id="2" creationId="{AD66E7C1-C9A7-C530-BB09-94E32AA4651B}"/>
          </ac:spMkLst>
        </pc:spChg>
        <pc:spChg chg="mod">
          <ac:chgData name="Chunhua Liu" userId="fef6e0b2-5715-4fb4-b6a0-cb4c119e71d1" providerId="ADAL" clId="{B06E3830-76AA-9945-AC9C-F88A0FD2EACD}" dt="2023-06-30T11:06:55.106" v="3299" actId="21"/>
          <ac:spMkLst>
            <pc:docMk/>
            <pc:sldMk cId="4088322750" sldId="431"/>
            <ac:spMk id="3" creationId="{E2E8C93D-F626-1496-D1B2-0B8C075D2632}"/>
          </ac:spMkLst>
        </pc:spChg>
        <pc:picChg chg="add del mod">
          <ac:chgData name="Chunhua Liu" userId="fef6e0b2-5715-4fb4-b6a0-cb4c119e71d1" providerId="ADAL" clId="{B06E3830-76AA-9945-AC9C-F88A0FD2EACD}" dt="2023-06-30T05:59:52.569" v="2000"/>
          <ac:picMkLst>
            <pc:docMk/>
            <pc:sldMk cId="4088322750" sldId="431"/>
            <ac:picMk id="11" creationId="{A170E749-5A32-0FA7-8FF5-0E472F75254F}"/>
          </ac:picMkLst>
        </pc:picChg>
      </pc:sldChg>
      <pc:sldChg chg="addSp delSp modSp mod modTransition modAnim modNotesTx">
        <pc:chgData name="Chunhua Liu" userId="fef6e0b2-5715-4fb4-b6a0-cb4c119e71d1" providerId="ADAL" clId="{B06E3830-76AA-9945-AC9C-F88A0FD2EACD}" dt="2023-07-04T06:46:36" v="6945" actId="20577"/>
        <pc:sldMkLst>
          <pc:docMk/>
          <pc:sldMk cId="1432938593" sldId="432"/>
        </pc:sldMkLst>
        <pc:spChg chg="mod">
          <ac:chgData name="Chunhua Liu" userId="fef6e0b2-5715-4fb4-b6a0-cb4c119e71d1" providerId="ADAL" clId="{B06E3830-76AA-9945-AC9C-F88A0FD2EACD}" dt="2023-07-04T05:46:04.745" v="6128" actId="114"/>
          <ac:spMkLst>
            <pc:docMk/>
            <pc:sldMk cId="1432938593" sldId="432"/>
            <ac:spMk id="3" creationId="{67224C4E-CA56-880F-E12F-CAB95851838A}"/>
          </ac:spMkLst>
        </pc:spChg>
        <pc:picChg chg="add del mod">
          <ac:chgData name="Chunhua Liu" userId="fef6e0b2-5715-4fb4-b6a0-cb4c119e71d1" providerId="ADAL" clId="{B06E3830-76AA-9945-AC9C-F88A0FD2EACD}" dt="2023-06-30T05:59:52.569" v="2000"/>
          <ac:picMkLst>
            <pc:docMk/>
            <pc:sldMk cId="1432938593" sldId="432"/>
            <ac:picMk id="13" creationId="{9A4A6421-2CE1-162D-87FB-07D55103B550}"/>
          </ac:picMkLst>
        </pc:picChg>
      </pc:sldChg>
      <pc:sldChg chg="addSp delSp modSp mod modTransition modAnim modNotesTx">
        <pc:chgData name="Chunhua Liu" userId="fef6e0b2-5715-4fb4-b6a0-cb4c119e71d1" providerId="ADAL" clId="{B06E3830-76AA-9945-AC9C-F88A0FD2EACD}" dt="2023-07-04T03:06:54.639" v="3574" actId="20577"/>
        <pc:sldMkLst>
          <pc:docMk/>
          <pc:sldMk cId="51633217" sldId="443"/>
        </pc:sldMkLst>
        <pc:spChg chg="mod">
          <ac:chgData name="Chunhua Liu" userId="fef6e0b2-5715-4fb4-b6a0-cb4c119e71d1" providerId="ADAL" clId="{B06E3830-76AA-9945-AC9C-F88A0FD2EACD}" dt="2023-06-30T10:47:35.705" v="3084" actId="404"/>
          <ac:spMkLst>
            <pc:docMk/>
            <pc:sldMk cId="51633217" sldId="443"/>
            <ac:spMk id="3" creationId="{2BF2020D-33E2-85AD-86B9-A2613B40E00B}"/>
          </ac:spMkLst>
        </pc:spChg>
        <pc:spChg chg="mod">
          <ac:chgData name="Chunhua Liu" userId="fef6e0b2-5715-4fb4-b6a0-cb4c119e71d1" providerId="ADAL" clId="{B06E3830-76AA-9945-AC9C-F88A0FD2EACD}" dt="2023-06-30T11:10:12.013" v="3338" actId="20577"/>
          <ac:spMkLst>
            <pc:docMk/>
            <pc:sldMk cId="51633217" sldId="443"/>
            <ac:spMk id="42" creationId="{9C08A07D-AE2B-3730-3170-B55766EBDE3B}"/>
          </ac:spMkLst>
        </pc:spChg>
        <pc:grpChg chg="mod">
          <ac:chgData name="Chunhua Liu" userId="fef6e0b2-5715-4fb4-b6a0-cb4c119e71d1" providerId="ADAL" clId="{B06E3830-76AA-9945-AC9C-F88A0FD2EACD}" dt="2023-06-30T03:29:46.455" v="22" actId="1035"/>
          <ac:grpSpMkLst>
            <pc:docMk/>
            <pc:sldMk cId="51633217" sldId="443"/>
            <ac:grpSpMk id="28" creationId="{F97B4012-3A30-D201-DD1E-21820E96AE1F}"/>
          </ac:grpSpMkLst>
        </pc:grpChg>
        <pc:grpChg chg="mod">
          <ac:chgData name="Chunhua Liu" userId="fef6e0b2-5715-4fb4-b6a0-cb4c119e71d1" providerId="ADAL" clId="{B06E3830-76AA-9945-AC9C-F88A0FD2EACD}" dt="2023-06-30T03:29:46.455" v="22" actId="1035"/>
          <ac:grpSpMkLst>
            <pc:docMk/>
            <pc:sldMk cId="51633217" sldId="443"/>
            <ac:grpSpMk id="34" creationId="{D4A25E1F-623C-C5D1-8792-BF7C72A7E867}"/>
          </ac:grpSpMkLst>
        </pc:grpChg>
        <pc:picChg chg="add del mod">
          <ac:chgData name="Chunhua Liu" userId="fef6e0b2-5715-4fb4-b6a0-cb4c119e71d1" providerId="ADAL" clId="{B06E3830-76AA-9945-AC9C-F88A0FD2EACD}" dt="2023-06-30T06:00:09.305" v="2003" actId="478"/>
          <ac:picMkLst>
            <pc:docMk/>
            <pc:sldMk cId="51633217" sldId="443"/>
            <ac:picMk id="12" creationId="{3B622D43-CEE3-E416-1CCF-FA50819631C1}"/>
          </ac:picMkLst>
        </pc:picChg>
        <pc:picChg chg="mod">
          <ac:chgData name="Chunhua Liu" userId="fef6e0b2-5715-4fb4-b6a0-cb4c119e71d1" providerId="ADAL" clId="{B06E3830-76AA-9945-AC9C-F88A0FD2EACD}" dt="2023-06-30T03:29:46.455" v="22" actId="1035"/>
          <ac:picMkLst>
            <pc:docMk/>
            <pc:sldMk cId="51633217" sldId="443"/>
            <ac:picMk id="44" creationId="{9E27FAB6-1578-3B8E-F029-7A671677A70A}"/>
          </ac:picMkLst>
        </pc:picChg>
      </pc:sldChg>
      <pc:sldChg chg="addSp delSp modSp mod modTransition modAnim modNotesTx">
        <pc:chgData name="Chunhua Liu" userId="fef6e0b2-5715-4fb4-b6a0-cb4c119e71d1" providerId="ADAL" clId="{B06E3830-76AA-9945-AC9C-F88A0FD2EACD}" dt="2023-07-04T05:32:19.630" v="5544"/>
        <pc:sldMkLst>
          <pc:docMk/>
          <pc:sldMk cId="159015222" sldId="453"/>
        </pc:sldMkLst>
        <pc:spChg chg="mod">
          <ac:chgData name="Chunhua Liu" userId="fef6e0b2-5715-4fb4-b6a0-cb4c119e71d1" providerId="ADAL" clId="{B06E3830-76AA-9945-AC9C-F88A0FD2EACD}" dt="2023-06-30T10:54:30.198" v="3133" actId="20577"/>
          <ac:spMkLst>
            <pc:docMk/>
            <pc:sldMk cId="159015222" sldId="453"/>
            <ac:spMk id="2" creationId="{49F0D6D2-AD4B-EDC9-8FF6-FAFD800C9CAE}"/>
          </ac:spMkLst>
        </pc:spChg>
        <pc:picChg chg="add del mod">
          <ac:chgData name="Chunhua Liu" userId="fef6e0b2-5715-4fb4-b6a0-cb4c119e71d1" providerId="ADAL" clId="{B06E3830-76AA-9945-AC9C-F88A0FD2EACD}" dt="2023-06-30T05:59:52.569" v="2000"/>
          <ac:picMkLst>
            <pc:docMk/>
            <pc:sldMk cId="159015222" sldId="453"/>
            <ac:picMk id="11" creationId="{2E72FDCE-B82F-F3A9-A262-D23933A56373}"/>
          </ac:picMkLst>
        </pc:picChg>
      </pc:sldChg>
      <pc:sldChg chg="addSp delSp modSp mod modTransition delAnim modAnim modNotesTx">
        <pc:chgData name="Chunhua Liu" userId="fef6e0b2-5715-4fb4-b6a0-cb4c119e71d1" providerId="ADAL" clId="{B06E3830-76AA-9945-AC9C-F88A0FD2EACD}" dt="2023-07-04T06:34:06.319" v="6757"/>
        <pc:sldMkLst>
          <pc:docMk/>
          <pc:sldMk cId="1843425372" sldId="459"/>
        </pc:sldMkLst>
        <pc:spChg chg="del mod">
          <ac:chgData name="Chunhua Liu" userId="fef6e0b2-5715-4fb4-b6a0-cb4c119e71d1" providerId="ADAL" clId="{B06E3830-76AA-9945-AC9C-F88A0FD2EACD}" dt="2023-07-04T03:24:42.892" v="3872" actId="478"/>
          <ac:spMkLst>
            <pc:docMk/>
            <pc:sldMk cId="1843425372" sldId="459"/>
            <ac:spMk id="3" creationId="{BF01B07B-9857-A345-A214-B62B59A6D0E9}"/>
          </ac:spMkLst>
        </pc:spChg>
        <pc:spChg chg="del mod">
          <ac:chgData name="Chunhua Liu" userId="fef6e0b2-5715-4fb4-b6a0-cb4c119e71d1" providerId="ADAL" clId="{B06E3830-76AA-9945-AC9C-F88A0FD2EACD}" dt="2023-07-04T03:24:42.892" v="3872" actId="478"/>
          <ac:spMkLst>
            <pc:docMk/>
            <pc:sldMk cId="1843425372" sldId="459"/>
            <ac:spMk id="5" creationId="{FCD051BD-270A-089C-09DB-6B10DBA20D60}"/>
          </ac:spMkLst>
        </pc:spChg>
        <pc:spChg chg="mod">
          <ac:chgData name="Chunhua Liu" userId="fef6e0b2-5715-4fb4-b6a0-cb4c119e71d1" providerId="ADAL" clId="{B06E3830-76AA-9945-AC9C-F88A0FD2EACD}" dt="2023-07-04T03:25:12.945" v="3881" actId="1076"/>
          <ac:spMkLst>
            <pc:docMk/>
            <pc:sldMk cId="1843425372" sldId="459"/>
            <ac:spMk id="6" creationId="{B645AC56-D776-C3F4-E8E6-2A6DC374B453}"/>
          </ac:spMkLst>
        </pc:spChg>
        <pc:spChg chg="del mod">
          <ac:chgData name="Chunhua Liu" userId="fef6e0b2-5715-4fb4-b6a0-cb4c119e71d1" providerId="ADAL" clId="{B06E3830-76AA-9945-AC9C-F88A0FD2EACD}" dt="2023-07-04T03:24:42.892" v="3872" actId="478"/>
          <ac:spMkLst>
            <pc:docMk/>
            <pc:sldMk cId="1843425372" sldId="459"/>
            <ac:spMk id="7" creationId="{21BDA176-1C93-5486-9911-F41F11CFDEC9}"/>
          </ac:spMkLst>
        </pc:spChg>
        <pc:spChg chg="del mod">
          <ac:chgData name="Chunhua Liu" userId="fef6e0b2-5715-4fb4-b6a0-cb4c119e71d1" providerId="ADAL" clId="{B06E3830-76AA-9945-AC9C-F88A0FD2EACD}" dt="2023-06-30T04:07:02.758" v="80"/>
          <ac:spMkLst>
            <pc:docMk/>
            <pc:sldMk cId="1843425372" sldId="459"/>
            <ac:spMk id="10" creationId="{AD84E1EE-E91E-9168-2F1B-593C41612BCC}"/>
          </ac:spMkLst>
        </pc:spChg>
        <pc:spChg chg="mod">
          <ac:chgData name="Chunhua Liu" userId="fef6e0b2-5715-4fb4-b6a0-cb4c119e71d1" providerId="ADAL" clId="{B06E3830-76AA-9945-AC9C-F88A0FD2EACD}" dt="2023-07-04T03:25:12.945" v="3881" actId="1076"/>
          <ac:spMkLst>
            <pc:docMk/>
            <pc:sldMk cId="1843425372" sldId="459"/>
            <ac:spMk id="11" creationId="{51CEAC59-D8C0-7DD9-000E-8EFE7144B8C7}"/>
          </ac:spMkLst>
        </pc:spChg>
        <pc:spChg chg="mod">
          <ac:chgData name="Chunhua Liu" userId="fef6e0b2-5715-4fb4-b6a0-cb4c119e71d1" providerId="ADAL" clId="{B06E3830-76AA-9945-AC9C-F88A0FD2EACD}" dt="2023-07-04T03:25:12.945" v="3881" actId="1076"/>
          <ac:spMkLst>
            <pc:docMk/>
            <pc:sldMk cId="1843425372" sldId="459"/>
            <ac:spMk id="12" creationId="{640517A9-7736-4D3C-047F-753F67D43EE2}"/>
          </ac:spMkLst>
        </pc:spChg>
        <pc:spChg chg="mod">
          <ac:chgData name="Chunhua Liu" userId="fef6e0b2-5715-4fb4-b6a0-cb4c119e71d1" providerId="ADAL" clId="{B06E3830-76AA-9945-AC9C-F88A0FD2EACD}" dt="2023-06-30T10:48:01.138" v="3087" actId="207"/>
          <ac:spMkLst>
            <pc:docMk/>
            <pc:sldMk cId="1843425372" sldId="459"/>
            <ac:spMk id="22" creationId="{8C812A0F-CA81-FA5E-01DB-4AF1439699E9}"/>
          </ac:spMkLst>
        </pc:spChg>
        <pc:spChg chg="del mod">
          <ac:chgData name="Chunhua Liu" userId="fef6e0b2-5715-4fb4-b6a0-cb4c119e71d1" providerId="ADAL" clId="{B06E3830-76AA-9945-AC9C-F88A0FD2EACD}" dt="2023-07-04T03:24:51.353" v="3878" actId="478"/>
          <ac:spMkLst>
            <pc:docMk/>
            <pc:sldMk cId="1843425372" sldId="459"/>
            <ac:spMk id="28" creationId="{06E3EE70-0A29-D5DF-C7C4-DB7019959E27}"/>
          </ac:spMkLst>
        </pc:spChg>
        <pc:spChg chg="mod">
          <ac:chgData name="Chunhua Liu" userId="fef6e0b2-5715-4fb4-b6a0-cb4c119e71d1" providerId="ADAL" clId="{B06E3830-76AA-9945-AC9C-F88A0FD2EACD}" dt="2023-07-04T03:25:31.293" v="3898" actId="1076"/>
          <ac:spMkLst>
            <pc:docMk/>
            <pc:sldMk cId="1843425372" sldId="459"/>
            <ac:spMk id="29" creationId="{E3EA9DEF-478A-00A6-D371-2CBFCD96EF31}"/>
          </ac:spMkLst>
        </pc:spChg>
        <pc:picChg chg="add del mod">
          <ac:chgData name="Chunhua Liu" userId="fef6e0b2-5715-4fb4-b6a0-cb4c119e71d1" providerId="ADAL" clId="{B06E3830-76AA-9945-AC9C-F88A0FD2EACD}" dt="2023-06-30T05:59:52.569" v="2000"/>
          <ac:picMkLst>
            <pc:docMk/>
            <pc:sldMk cId="1843425372" sldId="459"/>
            <ac:picMk id="32" creationId="{C9CA0FA5-AD1C-FC92-E900-CD86A0C0291F}"/>
          </ac:picMkLst>
        </pc:picChg>
        <pc:cxnChg chg="del mod">
          <ac:chgData name="Chunhua Liu" userId="fef6e0b2-5715-4fb4-b6a0-cb4c119e71d1" providerId="ADAL" clId="{B06E3830-76AA-9945-AC9C-F88A0FD2EACD}" dt="2023-07-04T03:24:46.862" v="3874" actId="478"/>
          <ac:cxnSpMkLst>
            <pc:docMk/>
            <pc:sldMk cId="1843425372" sldId="459"/>
            <ac:cxnSpMk id="8" creationId="{65BCA6EC-2F26-D654-63E2-8CB6FFD84632}"/>
          </ac:cxnSpMkLst>
        </pc:cxnChg>
        <pc:cxnChg chg="del mod">
          <ac:chgData name="Chunhua Liu" userId="fef6e0b2-5715-4fb4-b6a0-cb4c119e71d1" providerId="ADAL" clId="{B06E3830-76AA-9945-AC9C-F88A0FD2EACD}" dt="2023-07-04T03:24:44.087" v="3873" actId="478"/>
          <ac:cxnSpMkLst>
            <pc:docMk/>
            <pc:sldMk cId="1843425372" sldId="459"/>
            <ac:cxnSpMk id="9" creationId="{98472963-B155-62CB-34D7-4C264D7EA069}"/>
          </ac:cxnSpMkLst>
        </pc:cxnChg>
        <pc:cxnChg chg="mod">
          <ac:chgData name="Chunhua Liu" userId="fef6e0b2-5715-4fb4-b6a0-cb4c119e71d1" providerId="ADAL" clId="{B06E3830-76AA-9945-AC9C-F88A0FD2EACD}" dt="2023-07-04T03:25:12.945" v="3881" actId="1076"/>
          <ac:cxnSpMkLst>
            <pc:docMk/>
            <pc:sldMk cId="1843425372" sldId="459"/>
            <ac:cxnSpMk id="13" creationId="{8E4201CE-1BE4-0D1F-6B88-9FD7744BD94F}"/>
          </ac:cxnSpMkLst>
        </pc:cxnChg>
        <pc:cxnChg chg="mod">
          <ac:chgData name="Chunhua Liu" userId="fef6e0b2-5715-4fb4-b6a0-cb4c119e71d1" providerId="ADAL" clId="{B06E3830-76AA-9945-AC9C-F88A0FD2EACD}" dt="2023-07-04T03:25:12.945" v="3881" actId="1076"/>
          <ac:cxnSpMkLst>
            <pc:docMk/>
            <pc:sldMk cId="1843425372" sldId="459"/>
            <ac:cxnSpMk id="23" creationId="{AD3A96C8-3B2F-8E4D-CD3E-94C393CC8146}"/>
          </ac:cxnSpMkLst>
        </pc:cxnChg>
      </pc:sldChg>
      <pc:sldChg chg="addSp delSp modSp mod modTransition modAnim modNotesTx">
        <pc:chgData name="Chunhua Liu" userId="fef6e0b2-5715-4fb4-b6a0-cb4c119e71d1" providerId="ADAL" clId="{B06E3830-76AA-9945-AC9C-F88A0FD2EACD}" dt="2023-06-30T10:47:22.752" v="3083" actId="207"/>
        <pc:sldMkLst>
          <pc:docMk/>
          <pc:sldMk cId="3907460385" sldId="485"/>
        </pc:sldMkLst>
        <pc:spChg chg="mod">
          <ac:chgData name="Chunhua Liu" userId="fef6e0b2-5715-4fb4-b6a0-cb4c119e71d1" providerId="ADAL" clId="{B06E3830-76AA-9945-AC9C-F88A0FD2EACD}" dt="2023-06-30T10:47:22.752" v="3083" actId="207"/>
          <ac:spMkLst>
            <pc:docMk/>
            <pc:sldMk cId="3907460385" sldId="485"/>
            <ac:spMk id="11" creationId="{DA32B201-3D6E-6680-29EF-1862BFC903F3}"/>
          </ac:spMkLst>
        </pc:spChg>
        <pc:picChg chg="add del mod">
          <ac:chgData name="Chunhua Liu" userId="fef6e0b2-5715-4fb4-b6a0-cb4c119e71d1" providerId="ADAL" clId="{B06E3830-76AA-9945-AC9C-F88A0FD2EACD}" dt="2023-06-30T06:00:06.955" v="2002" actId="478"/>
          <ac:picMkLst>
            <pc:docMk/>
            <pc:sldMk cId="3907460385" sldId="485"/>
            <ac:picMk id="2" creationId="{DEBFDD1F-9046-D56C-C42A-58BF1F0E29C3}"/>
          </ac:picMkLst>
        </pc:picChg>
        <pc:picChg chg="add del mod">
          <ac:chgData name="Chunhua Liu" userId="fef6e0b2-5715-4fb4-b6a0-cb4c119e71d1" providerId="ADAL" clId="{B06E3830-76AA-9945-AC9C-F88A0FD2EACD}" dt="2023-06-30T05:59:52.569" v="2000"/>
          <ac:picMkLst>
            <pc:docMk/>
            <pc:sldMk cId="3907460385" sldId="485"/>
            <ac:picMk id="20" creationId="{2EE27B40-A531-6C56-B7CF-E70139D57034}"/>
          </ac:picMkLst>
        </pc:picChg>
      </pc:sldChg>
      <pc:sldChg chg="addSp delSp modSp modTransition modAnim modNotesTx">
        <pc:chgData name="Chunhua Liu" userId="fef6e0b2-5715-4fb4-b6a0-cb4c119e71d1" providerId="ADAL" clId="{B06E3830-76AA-9945-AC9C-F88A0FD2EACD}" dt="2023-07-04T08:11:05.724" v="7577" actId="20577"/>
        <pc:sldMkLst>
          <pc:docMk/>
          <pc:sldMk cId="54224740" sldId="489"/>
        </pc:sldMkLst>
        <pc:spChg chg="mod">
          <ac:chgData name="Chunhua Liu" userId="fef6e0b2-5715-4fb4-b6a0-cb4c119e71d1" providerId="ADAL" clId="{B06E3830-76AA-9945-AC9C-F88A0FD2EACD}" dt="2023-07-04T08:11:05.724" v="7577" actId="20577"/>
          <ac:spMkLst>
            <pc:docMk/>
            <pc:sldMk cId="54224740" sldId="489"/>
            <ac:spMk id="2" creationId="{283A121C-E692-34A0-F93A-C75F0CE50197}"/>
          </ac:spMkLst>
        </pc:spChg>
        <pc:spChg chg="mod">
          <ac:chgData name="Chunhua Liu" userId="fef6e0b2-5715-4fb4-b6a0-cb4c119e71d1" providerId="ADAL" clId="{B06E3830-76AA-9945-AC9C-F88A0FD2EACD}" dt="2023-07-04T02:56:37.069" v="3343" actId="20577"/>
          <ac:spMkLst>
            <pc:docMk/>
            <pc:sldMk cId="54224740" sldId="489"/>
            <ac:spMk id="5" creationId="{238BAC16-98BD-A585-E0C8-324CC574828A}"/>
          </ac:spMkLst>
        </pc:spChg>
        <pc:picChg chg="add del mod">
          <ac:chgData name="Chunhua Liu" userId="fef6e0b2-5715-4fb4-b6a0-cb4c119e71d1" providerId="ADAL" clId="{B06E3830-76AA-9945-AC9C-F88A0FD2EACD}" dt="2023-06-30T05:59:52.569" v="2000"/>
          <ac:picMkLst>
            <pc:docMk/>
            <pc:sldMk cId="54224740" sldId="489"/>
            <ac:picMk id="9" creationId="{0F556EB9-08DF-5434-972E-4C5B874366B8}"/>
          </ac:picMkLst>
        </pc:picChg>
      </pc:sldChg>
      <pc:sldChg chg="add">
        <pc:chgData name="Chunhua Liu" userId="fef6e0b2-5715-4fb4-b6a0-cb4c119e71d1" providerId="ADAL" clId="{B06E3830-76AA-9945-AC9C-F88A0FD2EACD}" dt="2023-06-30T10:51:03.527" v="3100"/>
        <pc:sldMkLst>
          <pc:docMk/>
          <pc:sldMk cId="1603310513" sldId="491"/>
        </pc:sldMkLst>
      </pc:sldChg>
      <pc:sldChg chg="addSp delSp modSp del mod modTransition modAnim modShow modNotesTx">
        <pc:chgData name="Chunhua Liu" userId="fef6e0b2-5715-4fb4-b6a0-cb4c119e71d1" providerId="ADAL" clId="{B06E3830-76AA-9945-AC9C-F88A0FD2EACD}" dt="2023-06-30T10:50:58.538" v="3098" actId="2696"/>
        <pc:sldMkLst>
          <pc:docMk/>
          <pc:sldMk cId="1889007348" sldId="491"/>
        </pc:sldMkLst>
        <pc:spChg chg="mod">
          <ac:chgData name="Chunhua Liu" userId="fef6e0b2-5715-4fb4-b6a0-cb4c119e71d1" providerId="ADAL" clId="{B06E3830-76AA-9945-AC9C-F88A0FD2EACD}" dt="2023-06-30T10:48:52.746" v="3096" actId="207"/>
          <ac:spMkLst>
            <pc:docMk/>
            <pc:sldMk cId="1889007348" sldId="491"/>
            <ac:spMk id="3" creationId="{6B7526E2-92B3-8035-E609-00E657BE1AD7}"/>
          </ac:spMkLst>
        </pc:spChg>
        <pc:spChg chg="add mod">
          <ac:chgData name="Chunhua Liu" userId="fef6e0b2-5715-4fb4-b6a0-cb4c119e71d1" providerId="ADAL" clId="{B06E3830-76AA-9945-AC9C-F88A0FD2EACD}" dt="2023-06-30T10:39:15.768" v="3048"/>
          <ac:spMkLst>
            <pc:docMk/>
            <pc:sldMk cId="1889007348" sldId="491"/>
            <ac:spMk id="24" creationId="{CDA035B7-286A-FDFE-D02A-88B2DCF80BBD}"/>
          </ac:spMkLst>
        </pc:spChg>
        <pc:picChg chg="add del mod">
          <ac:chgData name="Chunhua Liu" userId="fef6e0b2-5715-4fb4-b6a0-cb4c119e71d1" providerId="ADAL" clId="{B06E3830-76AA-9945-AC9C-F88A0FD2EACD}" dt="2023-06-30T05:59:52.569" v="2000"/>
          <ac:picMkLst>
            <pc:docMk/>
            <pc:sldMk cId="1889007348" sldId="491"/>
            <ac:picMk id="11" creationId="{7781BBBF-DC16-0EAC-E7FC-947FC8FC1BB0}"/>
          </ac:picMkLst>
        </pc:picChg>
      </pc:sldChg>
      <pc:sldChg chg="addSp delSp modSp mod modTransition modAnim modNotesTx">
        <pc:chgData name="Chunhua Liu" userId="fef6e0b2-5715-4fb4-b6a0-cb4c119e71d1" providerId="ADAL" clId="{B06E3830-76AA-9945-AC9C-F88A0FD2EACD}" dt="2023-07-04T07:18:59.218" v="7541" actId="20577"/>
        <pc:sldMkLst>
          <pc:docMk/>
          <pc:sldMk cId="1888402290" sldId="492"/>
        </pc:sldMkLst>
        <pc:spChg chg="mod">
          <ac:chgData name="Chunhua Liu" userId="fef6e0b2-5715-4fb4-b6a0-cb4c119e71d1" providerId="ADAL" clId="{B06E3830-76AA-9945-AC9C-F88A0FD2EACD}" dt="2023-06-30T10:48:46.490" v="3095" actId="207"/>
          <ac:spMkLst>
            <pc:docMk/>
            <pc:sldMk cId="1888402290" sldId="492"/>
            <ac:spMk id="4" creationId="{76B7A551-32DD-2A6C-95CB-5799B5DB2EA0}"/>
          </ac:spMkLst>
        </pc:spChg>
        <pc:spChg chg="mod">
          <ac:chgData name="Chunhua Liu" userId="fef6e0b2-5715-4fb4-b6a0-cb4c119e71d1" providerId="ADAL" clId="{B06E3830-76AA-9945-AC9C-F88A0FD2EACD}" dt="2023-06-30T10:54:16.142" v="3130" actId="20577"/>
          <ac:spMkLst>
            <pc:docMk/>
            <pc:sldMk cId="1888402290" sldId="492"/>
            <ac:spMk id="10" creationId="{CA4027B0-806B-DA2F-E0F2-9F5A184572C1}"/>
          </ac:spMkLst>
        </pc:spChg>
        <pc:spChg chg="add mod">
          <ac:chgData name="Chunhua Liu" userId="fef6e0b2-5715-4fb4-b6a0-cb4c119e71d1" providerId="ADAL" clId="{B06E3830-76AA-9945-AC9C-F88A0FD2EACD}" dt="2023-06-30T10:39:15.768" v="3048"/>
          <ac:spMkLst>
            <pc:docMk/>
            <pc:sldMk cId="1888402290" sldId="492"/>
            <ac:spMk id="20" creationId="{F4F83106-20E8-CEAC-E2FC-121EE412B3F3}"/>
          </ac:spMkLst>
        </pc:spChg>
        <pc:picChg chg="add del mod">
          <ac:chgData name="Chunhua Liu" userId="fef6e0b2-5715-4fb4-b6a0-cb4c119e71d1" providerId="ADAL" clId="{B06E3830-76AA-9945-AC9C-F88A0FD2EACD}" dt="2023-06-30T05:59:52.569" v="2000"/>
          <ac:picMkLst>
            <pc:docMk/>
            <pc:sldMk cId="1888402290" sldId="492"/>
            <ac:picMk id="14" creationId="{0FB9C92D-8B52-4ED4-5E94-A19F0909CB5D}"/>
          </ac:picMkLst>
        </pc:picChg>
      </pc:sldChg>
      <pc:sldChg chg="addSp delSp modSp del mod modTransition modAnim modShow modNotesTx">
        <pc:chgData name="Chunhua Liu" userId="fef6e0b2-5715-4fb4-b6a0-cb4c119e71d1" providerId="ADAL" clId="{B06E3830-76AA-9945-AC9C-F88A0FD2EACD}" dt="2023-06-30T10:51:50.765" v="3114" actId="2696"/>
        <pc:sldMkLst>
          <pc:docMk/>
          <pc:sldMk cId="1788017407" sldId="493"/>
        </pc:sldMkLst>
        <pc:spChg chg="mod">
          <ac:chgData name="Chunhua Liu" userId="fef6e0b2-5715-4fb4-b6a0-cb4c119e71d1" providerId="ADAL" clId="{B06E3830-76AA-9945-AC9C-F88A0FD2EACD}" dt="2023-06-30T06:12:19.331" v="2546" actId="20577"/>
          <ac:spMkLst>
            <pc:docMk/>
            <pc:sldMk cId="1788017407" sldId="493"/>
            <ac:spMk id="3" creationId="{12E5903A-4E76-F4A3-9D70-79C6142CD6A9}"/>
          </ac:spMkLst>
        </pc:spChg>
        <pc:spChg chg="add mod">
          <ac:chgData name="Chunhua Liu" userId="fef6e0b2-5715-4fb4-b6a0-cb4c119e71d1" providerId="ADAL" clId="{B06E3830-76AA-9945-AC9C-F88A0FD2EACD}" dt="2023-06-30T10:39:15.768" v="3048"/>
          <ac:spMkLst>
            <pc:docMk/>
            <pc:sldMk cId="1788017407" sldId="493"/>
            <ac:spMk id="6" creationId="{1021F1A3-3891-8388-EE7A-9D3047FD3FBD}"/>
          </ac:spMkLst>
        </pc:spChg>
        <pc:picChg chg="add del mod">
          <ac:chgData name="Chunhua Liu" userId="fef6e0b2-5715-4fb4-b6a0-cb4c119e71d1" providerId="ADAL" clId="{B06E3830-76AA-9945-AC9C-F88A0FD2EACD}" dt="2023-06-30T05:59:52.569" v="2000"/>
          <ac:picMkLst>
            <pc:docMk/>
            <pc:sldMk cId="1788017407" sldId="493"/>
            <ac:picMk id="11" creationId="{55053A8E-52DA-AD03-2C71-004ACC2D37B7}"/>
          </ac:picMkLst>
        </pc:picChg>
      </pc:sldChg>
      <pc:sldChg chg="add ord">
        <pc:chgData name="Chunhua Liu" userId="fef6e0b2-5715-4fb4-b6a0-cb4c119e71d1" providerId="ADAL" clId="{B06E3830-76AA-9945-AC9C-F88A0FD2EACD}" dt="2023-06-30T10:51:55.962" v="3117" actId="20578"/>
        <pc:sldMkLst>
          <pc:docMk/>
          <pc:sldMk cId="3718980067" sldId="493"/>
        </pc:sldMkLst>
      </pc:sldChg>
      <pc:sldChg chg="addSp delSp modSp modTransition modAnim modNotesTx">
        <pc:chgData name="Chunhua Liu" userId="fef6e0b2-5715-4fb4-b6a0-cb4c119e71d1" providerId="ADAL" clId="{B06E3830-76AA-9945-AC9C-F88A0FD2EACD}" dt="2023-07-04T06:47:34.378" v="6957" actId="20577"/>
        <pc:sldMkLst>
          <pc:docMk/>
          <pc:sldMk cId="784484683" sldId="495"/>
        </pc:sldMkLst>
        <pc:spChg chg="mod">
          <ac:chgData name="Chunhua Liu" userId="fef6e0b2-5715-4fb4-b6a0-cb4c119e71d1" providerId="ADAL" clId="{B06E3830-76AA-9945-AC9C-F88A0FD2EACD}" dt="2023-07-04T04:05:27.273" v="4527" actId="114"/>
          <ac:spMkLst>
            <pc:docMk/>
            <pc:sldMk cId="784484683" sldId="495"/>
            <ac:spMk id="3" creationId="{12E5903A-4E76-F4A3-9D70-79C6142CD6A9}"/>
          </ac:spMkLst>
        </pc:spChg>
        <pc:spChg chg="add mod">
          <ac:chgData name="Chunhua Liu" userId="fef6e0b2-5715-4fb4-b6a0-cb4c119e71d1" providerId="ADAL" clId="{B06E3830-76AA-9945-AC9C-F88A0FD2EACD}" dt="2023-06-30T10:39:15.768" v="3048"/>
          <ac:spMkLst>
            <pc:docMk/>
            <pc:sldMk cId="784484683" sldId="495"/>
            <ac:spMk id="37" creationId="{C4727ADC-4A09-97FA-795B-7696AF3F25FD}"/>
          </ac:spMkLst>
        </pc:spChg>
        <pc:picChg chg="add del mod">
          <ac:chgData name="Chunhua Liu" userId="fef6e0b2-5715-4fb4-b6a0-cb4c119e71d1" providerId="ADAL" clId="{B06E3830-76AA-9945-AC9C-F88A0FD2EACD}" dt="2023-06-30T05:59:52.569" v="2000"/>
          <ac:picMkLst>
            <pc:docMk/>
            <pc:sldMk cId="784484683" sldId="495"/>
            <ac:picMk id="12" creationId="{8AA49F36-D8C2-E40A-4ABE-949AB82E983A}"/>
          </ac:picMkLst>
        </pc:picChg>
      </pc:sldChg>
      <pc:sldChg chg="addSp delSp modSp del mod modTransition setBg delAnim modAnim">
        <pc:chgData name="Chunhua Liu" userId="fef6e0b2-5715-4fb4-b6a0-cb4c119e71d1" providerId="ADAL" clId="{B06E3830-76AA-9945-AC9C-F88A0FD2EACD}" dt="2023-07-04T05:37:28.444" v="5602" actId="2696"/>
        <pc:sldMkLst>
          <pc:docMk/>
          <pc:sldMk cId="1762323065" sldId="496"/>
        </pc:sldMkLst>
        <pc:spChg chg="mod">
          <ac:chgData name="Chunhua Liu" userId="fef6e0b2-5715-4fb4-b6a0-cb4c119e71d1" providerId="ADAL" clId="{B06E3830-76AA-9945-AC9C-F88A0FD2EACD}" dt="2023-07-04T04:14:00.348" v="5266" actId="403"/>
          <ac:spMkLst>
            <pc:docMk/>
            <pc:sldMk cId="1762323065" sldId="496"/>
            <ac:spMk id="2" creationId="{8F6F38F2-3002-B427-F49A-379710B0E147}"/>
          </ac:spMkLst>
        </pc:spChg>
        <pc:spChg chg="add del mod">
          <ac:chgData name="Chunhua Liu" userId="fef6e0b2-5715-4fb4-b6a0-cb4c119e71d1" providerId="ADAL" clId="{B06E3830-76AA-9945-AC9C-F88A0FD2EACD}" dt="2023-06-30T06:00:24.808" v="2007" actId="478"/>
          <ac:spMkLst>
            <pc:docMk/>
            <pc:sldMk cId="1762323065" sldId="496"/>
            <ac:spMk id="4" creationId="{E71C3FE4-AF9E-3FBE-6771-748298A4B094}"/>
          </ac:spMkLst>
        </pc:spChg>
        <pc:spChg chg="mod">
          <ac:chgData name="Chunhua Liu" userId="fef6e0b2-5715-4fb4-b6a0-cb4c119e71d1" providerId="ADAL" clId="{B06E3830-76AA-9945-AC9C-F88A0FD2EACD}" dt="2023-07-04T04:29:21.270" v="5297" actId="1076"/>
          <ac:spMkLst>
            <pc:docMk/>
            <pc:sldMk cId="1762323065" sldId="496"/>
            <ac:spMk id="7" creationId="{B7920792-2B53-0860-2548-91BC74C3A150}"/>
          </ac:spMkLst>
        </pc:spChg>
        <pc:spChg chg="add mod">
          <ac:chgData name="Chunhua Liu" userId="fef6e0b2-5715-4fb4-b6a0-cb4c119e71d1" providerId="ADAL" clId="{B06E3830-76AA-9945-AC9C-F88A0FD2EACD}" dt="2023-07-04T04:13:48.809" v="5260" actId="26606"/>
          <ac:spMkLst>
            <pc:docMk/>
            <pc:sldMk cId="1762323065" sldId="496"/>
            <ac:spMk id="8" creationId="{65C7D86D-0002-5565-B852-D00B2099E02D}"/>
          </ac:spMkLst>
        </pc:spChg>
        <pc:spChg chg="mod">
          <ac:chgData name="Chunhua Liu" userId="fef6e0b2-5715-4fb4-b6a0-cb4c119e71d1" providerId="ADAL" clId="{B06E3830-76AA-9945-AC9C-F88A0FD2EACD}" dt="2023-07-04T04:29:16.848" v="5296" actId="1076"/>
          <ac:spMkLst>
            <pc:docMk/>
            <pc:sldMk cId="1762323065" sldId="496"/>
            <ac:spMk id="9" creationId="{3E4ACF67-7D92-4C7F-B269-C398AC0A014C}"/>
          </ac:spMkLst>
        </pc:spChg>
        <pc:spChg chg="mod">
          <ac:chgData name="Chunhua Liu" userId="fef6e0b2-5715-4fb4-b6a0-cb4c119e71d1" providerId="ADAL" clId="{B06E3830-76AA-9945-AC9C-F88A0FD2EACD}" dt="2023-07-04T04:29:16.848" v="5296" actId="1076"/>
          <ac:spMkLst>
            <pc:docMk/>
            <pc:sldMk cId="1762323065" sldId="496"/>
            <ac:spMk id="10" creationId="{831FCCEF-E41F-E813-576C-2FA7A07815D7}"/>
          </ac:spMkLst>
        </pc:spChg>
        <pc:spChg chg="add del">
          <ac:chgData name="Chunhua Liu" userId="fef6e0b2-5715-4fb4-b6a0-cb4c119e71d1" providerId="ADAL" clId="{B06E3830-76AA-9945-AC9C-F88A0FD2EACD}" dt="2023-06-30T10:51:40.096" v="3111" actId="26606"/>
          <ac:spMkLst>
            <pc:docMk/>
            <pc:sldMk cId="1762323065" sldId="496"/>
            <ac:spMk id="15" creationId="{86FF76B9-219D-4469-AF87-0236D29032F1}"/>
          </ac:spMkLst>
        </pc:spChg>
        <pc:spChg chg="add del">
          <ac:chgData name="Chunhua Liu" userId="fef6e0b2-5715-4fb4-b6a0-cb4c119e71d1" providerId="ADAL" clId="{B06E3830-76AA-9945-AC9C-F88A0FD2EACD}" dt="2023-06-30T10:51:40.096" v="3111" actId="26606"/>
          <ac:spMkLst>
            <pc:docMk/>
            <pc:sldMk cId="1762323065" sldId="496"/>
            <ac:spMk id="21" creationId="{2E80C965-DB6D-4F81-9E9E-B027384D0BD6}"/>
          </ac:spMkLst>
        </pc:spChg>
        <pc:spChg chg="add del">
          <ac:chgData name="Chunhua Liu" userId="fef6e0b2-5715-4fb4-b6a0-cb4c119e71d1" providerId="ADAL" clId="{B06E3830-76AA-9945-AC9C-F88A0FD2EACD}" dt="2023-06-30T10:51:40.096" v="3111" actId="26606"/>
          <ac:spMkLst>
            <pc:docMk/>
            <pc:sldMk cId="1762323065" sldId="496"/>
            <ac:spMk id="23" creationId="{633C5E46-DAC5-4661-9C87-22B08E2A512F}"/>
          </ac:spMkLst>
        </pc:spChg>
        <pc:spChg chg="add del">
          <ac:chgData name="Chunhua Liu" userId="fef6e0b2-5715-4fb4-b6a0-cb4c119e71d1" providerId="ADAL" clId="{B06E3830-76AA-9945-AC9C-F88A0FD2EACD}" dt="2023-06-30T10:51:44.267" v="3113" actId="26606"/>
          <ac:spMkLst>
            <pc:docMk/>
            <pc:sldMk cId="1762323065" sldId="496"/>
            <ac:spMk id="25" creationId="{01D0AF59-99C3-4251-AB9A-C966C6AD4400}"/>
          </ac:spMkLst>
        </pc:spChg>
        <pc:spChg chg="add del">
          <ac:chgData name="Chunhua Liu" userId="fef6e0b2-5715-4fb4-b6a0-cb4c119e71d1" providerId="ADAL" clId="{B06E3830-76AA-9945-AC9C-F88A0FD2EACD}" dt="2023-06-30T10:51:44.267" v="3113" actId="26606"/>
          <ac:spMkLst>
            <pc:docMk/>
            <pc:sldMk cId="1762323065" sldId="496"/>
            <ac:spMk id="26" creationId="{1855405F-37A2-4869-9154-F8BE3BECE6C3}"/>
          </ac:spMkLst>
        </pc:spChg>
        <pc:spChg chg="add">
          <ac:chgData name="Chunhua Liu" userId="fef6e0b2-5715-4fb4-b6a0-cb4c119e71d1" providerId="ADAL" clId="{B06E3830-76AA-9945-AC9C-F88A0FD2EACD}" dt="2023-07-04T04:13:48.809" v="5260" actId="26606"/>
          <ac:spMkLst>
            <pc:docMk/>
            <pc:sldMk cId="1762323065" sldId="496"/>
            <ac:spMk id="1031" creationId="{86FF76B9-219D-4469-AF87-0236D29032F1}"/>
          </ac:spMkLst>
        </pc:spChg>
        <pc:spChg chg="add">
          <ac:chgData name="Chunhua Liu" userId="fef6e0b2-5715-4fb4-b6a0-cb4c119e71d1" providerId="ADAL" clId="{B06E3830-76AA-9945-AC9C-F88A0FD2EACD}" dt="2023-07-04T04:13:48.809" v="5260" actId="26606"/>
          <ac:spMkLst>
            <pc:docMk/>
            <pc:sldMk cId="1762323065" sldId="496"/>
            <ac:spMk id="1037" creationId="{2E80C965-DB6D-4F81-9E9E-B027384D0BD6}"/>
          </ac:spMkLst>
        </pc:spChg>
        <pc:spChg chg="add">
          <ac:chgData name="Chunhua Liu" userId="fef6e0b2-5715-4fb4-b6a0-cb4c119e71d1" providerId="ADAL" clId="{B06E3830-76AA-9945-AC9C-F88A0FD2EACD}" dt="2023-07-04T04:13:48.809" v="5260" actId="26606"/>
          <ac:spMkLst>
            <pc:docMk/>
            <pc:sldMk cId="1762323065" sldId="496"/>
            <ac:spMk id="1039" creationId="{633C5E46-DAC5-4661-9C87-22B08E2A512F}"/>
          </ac:spMkLst>
        </pc:spChg>
        <pc:grpChg chg="add del">
          <ac:chgData name="Chunhua Liu" userId="fef6e0b2-5715-4fb4-b6a0-cb4c119e71d1" providerId="ADAL" clId="{B06E3830-76AA-9945-AC9C-F88A0FD2EACD}" dt="2023-06-30T10:51:40.096" v="3111" actId="26606"/>
          <ac:grpSpMkLst>
            <pc:docMk/>
            <pc:sldMk cId="1762323065" sldId="496"/>
            <ac:grpSpMk id="17" creationId="{DB88BD78-87E1-424D-B479-C37D8E41B12E}"/>
          </ac:grpSpMkLst>
        </pc:grpChg>
        <pc:grpChg chg="add">
          <ac:chgData name="Chunhua Liu" userId="fef6e0b2-5715-4fb4-b6a0-cb4c119e71d1" providerId="ADAL" clId="{B06E3830-76AA-9945-AC9C-F88A0FD2EACD}" dt="2023-07-04T04:13:48.809" v="5260" actId="26606"/>
          <ac:grpSpMkLst>
            <pc:docMk/>
            <pc:sldMk cId="1762323065" sldId="496"/>
            <ac:grpSpMk id="1033" creationId="{DB88BD78-87E1-424D-B479-C37D8E41B12E}"/>
          </ac:grpSpMkLst>
        </pc:grpChg>
        <pc:picChg chg="add mod">
          <ac:chgData name="Chunhua Liu" userId="fef6e0b2-5715-4fb4-b6a0-cb4c119e71d1" providerId="ADAL" clId="{B06E3830-76AA-9945-AC9C-F88A0FD2EACD}" dt="2023-07-04T05:35:48.591" v="5546" actId="1076"/>
          <ac:picMkLst>
            <pc:docMk/>
            <pc:sldMk cId="1762323065" sldId="496"/>
            <ac:picMk id="3" creationId="{D539BC4F-CD7A-7511-7F9C-333F8B979A26}"/>
          </ac:picMkLst>
        </pc:picChg>
        <pc:picChg chg="del">
          <ac:chgData name="Chunhua Liu" userId="fef6e0b2-5715-4fb4-b6a0-cb4c119e71d1" providerId="ADAL" clId="{B06E3830-76AA-9945-AC9C-F88A0FD2EACD}" dt="2023-06-30T06:00:22.956" v="2006" actId="478"/>
          <ac:picMkLst>
            <pc:docMk/>
            <pc:sldMk cId="1762323065" sldId="496"/>
            <ac:picMk id="5" creationId="{7A9E4629-FC7D-DEC0-D3E5-C446A92CB96C}"/>
          </ac:picMkLst>
        </pc:picChg>
        <pc:picChg chg="mod">
          <ac:chgData name="Chunhua Liu" userId="fef6e0b2-5715-4fb4-b6a0-cb4c119e71d1" providerId="ADAL" clId="{B06E3830-76AA-9945-AC9C-F88A0FD2EACD}" dt="2023-07-04T04:29:21.270" v="5297" actId="1076"/>
          <ac:picMkLst>
            <pc:docMk/>
            <pc:sldMk cId="1762323065" sldId="496"/>
            <ac:picMk id="6" creationId="{8A4E07AA-1CD5-DBCD-CEA1-3378AC81C3E8}"/>
          </ac:picMkLst>
        </pc:picChg>
        <pc:picChg chg="add del mod">
          <ac:chgData name="Chunhua Liu" userId="fef6e0b2-5715-4fb4-b6a0-cb4c119e71d1" providerId="ADAL" clId="{B06E3830-76AA-9945-AC9C-F88A0FD2EACD}" dt="2023-06-30T06:00:22.157" v="2005" actId="478"/>
          <ac:picMkLst>
            <pc:docMk/>
            <pc:sldMk cId="1762323065" sldId="496"/>
            <ac:picMk id="11" creationId="{3D328B23-22A3-B62E-5F5C-FA25204FD0FA}"/>
          </ac:picMkLst>
        </pc:picChg>
        <pc:picChg chg="add mod">
          <ac:chgData name="Chunhua Liu" userId="fef6e0b2-5715-4fb4-b6a0-cb4c119e71d1" providerId="ADAL" clId="{B06E3830-76AA-9945-AC9C-F88A0FD2EACD}" dt="2023-07-04T04:15:20.509" v="5290" actId="1076"/>
          <ac:picMkLst>
            <pc:docMk/>
            <pc:sldMk cId="1762323065" sldId="496"/>
            <ac:picMk id="1026" creationId="{E01A7BB6-B7D4-ECEB-3F18-B7F51835CBDE}"/>
          </ac:picMkLst>
        </pc:picChg>
      </pc:sldChg>
      <pc:sldChg chg="addSp delSp modSp mod modTransition modAnim modNotesTx">
        <pc:chgData name="Chunhua Liu" userId="fef6e0b2-5715-4fb4-b6a0-cb4c119e71d1" providerId="ADAL" clId="{B06E3830-76AA-9945-AC9C-F88A0FD2EACD}" dt="2023-07-04T08:12:04.954" v="7597" actId="20577"/>
        <pc:sldMkLst>
          <pc:docMk/>
          <pc:sldMk cId="2727907281" sldId="497"/>
        </pc:sldMkLst>
        <pc:spChg chg="mod">
          <ac:chgData name="Chunhua Liu" userId="fef6e0b2-5715-4fb4-b6a0-cb4c119e71d1" providerId="ADAL" clId="{B06E3830-76AA-9945-AC9C-F88A0FD2EACD}" dt="2023-07-04T08:12:04.954" v="7597" actId="20577"/>
          <ac:spMkLst>
            <pc:docMk/>
            <pc:sldMk cId="2727907281" sldId="497"/>
            <ac:spMk id="2" creationId="{43C82537-B5F4-C302-26F1-55244C6F59A5}"/>
          </ac:spMkLst>
        </pc:spChg>
        <pc:spChg chg="add mod">
          <ac:chgData name="Chunhua Liu" userId="fef6e0b2-5715-4fb4-b6a0-cb4c119e71d1" providerId="ADAL" clId="{B06E3830-76AA-9945-AC9C-F88A0FD2EACD}" dt="2023-06-30T10:39:15.768" v="3048"/>
          <ac:spMkLst>
            <pc:docMk/>
            <pc:sldMk cId="2727907281" sldId="497"/>
            <ac:spMk id="4" creationId="{70782125-DD60-DC2E-081B-21A3854F7E4E}"/>
          </ac:spMkLst>
        </pc:spChg>
        <pc:picChg chg="add del mod">
          <ac:chgData name="Chunhua Liu" userId="fef6e0b2-5715-4fb4-b6a0-cb4c119e71d1" providerId="ADAL" clId="{B06E3830-76AA-9945-AC9C-F88A0FD2EACD}" dt="2023-06-30T05:59:52.569" v="2000"/>
          <ac:picMkLst>
            <pc:docMk/>
            <pc:sldMk cId="2727907281" sldId="497"/>
            <ac:picMk id="6" creationId="{C8BC9E38-2245-78E4-F39D-B4AE97073EEA}"/>
          </ac:picMkLst>
        </pc:picChg>
      </pc:sldChg>
      <pc:sldChg chg="add ord">
        <pc:chgData name="Chunhua Liu" userId="fef6e0b2-5715-4fb4-b6a0-cb4c119e71d1" providerId="ADAL" clId="{B06E3830-76AA-9945-AC9C-F88A0FD2EACD}" dt="2023-06-30T11:11:36.558" v="3339" actId="20578"/>
        <pc:sldMkLst>
          <pc:docMk/>
          <pc:sldMk cId="937109298" sldId="501"/>
        </pc:sldMkLst>
      </pc:sldChg>
      <pc:sldChg chg="addSp delSp modSp del mod modTransition modAnim modShow modNotesTx">
        <pc:chgData name="Chunhua Liu" userId="fef6e0b2-5715-4fb4-b6a0-cb4c119e71d1" providerId="ADAL" clId="{B06E3830-76AA-9945-AC9C-F88A0FD2EACD}" dt="2023-06-30T10:52:05.789" v="3118" actId="2696"/>
        <pc:sldMkLst>
          <pc:docMk/>
          <pc:sldMk cId="4212206573" sldId="501"/>
        </pc:sldMkLst>
        <pc:spChg chg="add mod">
          <ac:chgData name="Chunhua Liu" userId="fef6e0b2-5715-4fb4-b6a0-cb4c119e71d1" providerId="ADAL" clId="{B06E3830-76AA-9945-AC9C-F88A0FD2EACD}" dt="2023-06-30T10:39:15.768" v="3048"/>
          <ac:spMkLst>
            <pc:docMk/>
            <pc:sldMk cId="4212206573" sldId="501"/>
            <ac:spMk id="43" creationId="{6CE5613D-4212-BF34-74AC-5FE491928FFE}"/>
          </ac:spMkLst>
        </pc:spChg>
        <pc:picChg chg="add del mod">
          <ac:chgData name="Chunhua Liu" userId="fef6e0b2-5715-4fb4-b6a0-cb4c119e71d1" providerId="ADAL" clId="{B06E3830-76AA-9945-AC9C-F88A0FD2EACD}" dt="2023-06-30T05:59:52.569" v="2000"/>
          <ac:picMkLst>
            <pc:docMk/>
            <pc:sldMk cId="4212206573" sldId="501"/>
            <ac:picMk id="26" creationId="{F365B1A3-5925-22B1-E128-CDEB0CDA59AC}"/>
          </ac:picMkLst>
        </pc:picChg>
      </pc:sldChg>
      <pc:sldChg chg="addSp delSp modSp mod modTransition modAnim">
        <pc:chgData name="Chunhua Liu" userId="fef6e0b2-5715-4fb4-b6a0-cb4c119e71d1" providerId="ADAL" clId="{B06E3830-76AA-9945-AC9C-F88A0FD2EACD}" dt="2023-06-30T10:42:36.705" v="3071" actId="1037"/>
        <pc:sldMkLst>
          <pc:docMk/>
          <pc:sldMk cId="1440224586" sldId="502"/>
        </pc:sldMkLst>
        <pc:spChg chg="mod">
          <ac:chgData name="Chunhua Liu" userId="fef6e0b2-5715-4fb4-b6a0-cb4c119e71d1" providerId="ADAL" clId="{B06E3830-76AA-9945-AC9C-F88A0FD2EACD}" dt="2023-06-30T07:27:17.409" v="3001" actId="1076"/>
          <ac:spMkLst>
            <pc:docMk/>
            <pc:sldMk cId="1440224586" sldId="502"/>
            <ac:spMk id="2" creationId="{FEC74A55-2A61-4F1B-85DF-18E52CA90FF5}"/>
          </ac:spMkLst>
        </pc:spChg>
        <pc:spChg chg="add del mod">
          <ac:chgData name="Chunhua Liu" userId="fef6e0b2-5715-4fb4-b6a0-cb4c119e71d1" providerId="ADAL" clId="{B06E3830-76AA-9945-AC9C-F88A0FD2EACD}" dt="2023-06-30T10:42:10.901" v="3062" actId="478"/>
          <ac:spMkLst>
            <pc:docMk/>
            <pc:sldMk cId="1440224586" sldId="502"/>
            <ac:spMk id="3" creationId="{46A9E64E-FA7A-828B-1F1A-E470156EE4C4}"/>
          </ac:spMkLst>
        </pc:spChg>
        <pc:spChg chg="mod">
          <ac:chgData name="Chunhua Liu" userId="fef6e0b2-5715-4fb4-b6a0-cb4c119e71d1" providerId="ADAL" clId="{B06E3830-76AA-9945-AC9C-F88A0FD2EACD}" dt="2023-06-30T07:28:38.095" v="3019" actId="1076"/>
          <ac:spMkLst>
            <pc:docMk/>
            <pc:sldMk cId="1440224586" sldId="502"/>
            <ac:spMk id="5" creationId="{D2EA85D0-E8FD-5425-7894-1FFE76E081BD}"/>
          </ac:spMkLst>
        </pc:spChg>
        <pc:spChg chg="mod">
          <ac:chgData name="Chunhua Liu" userId="fef6e0b2-5715-4fb4-b6a0-cb4c119e71d1" providerId="ADAL" clId="{B06E3830-76AA-9945-AC9C-F88A0FD2EACD}" dt="2023-06-30T07:28:54.068" v="3045" actId="20577"/>
          <ac:spMkLst>
            <pc:docMk/>
            <pc:sldMk cId="1440224586" sldId="502"/>
            <ac:spMk id="7" creationId="{0AB8B6E2-337A-B7E3-4BA2-B86B834EED4C}"/>
          </ac:spMkLst>
        </pc:spChg>
        <pc:spChg chg="add mod">
          <ac:chgData name="Chunhua Liu" userId="fef6e0b2-5715-4fb4-b6a0-cb4c119e71d1" providerId="ADAL" clId="{B06E3830-76AA-9945-AC9C-F88A0FD2EACD}" dt="2023-06-30T10:39:15.768" v="3048"/>
          <ac:spMkLst>
            <pc:docMk/>
            <pc:sldMk cId="1440224586" sldId="502"/>
            <ac:spMk id="11" creationId="{CC1BC455-E391-CB73-C579-2051E07F3492}"/>
          </ac:spMkLst>
        </pc:spChg>
        <pc:spChg chg="add mod">
          <ac:chgData name="Chunhua Liu" userId="fef6e0b2-5715-4fb4-b6a0-cb4c119e71d1" providerId="ADAL" clId="{B06E3830-76AA-9945-AC9C-F88A0FD2EACD}" dt="2023-06-30T10:42:36.705" v="3071" actId="1037"/>
          <ac:spMkLst>
            <pc:docMk/>
            <pc:sldMk cId="1440224586" sldId="502"/>
            <ac:spMk id="13" creationId="{2D133B10-0FB5-1DE0-AA1C-9986E92748E4}"/>
          </ac:spMkLst>
        </pc:spChg>
        <pc:picChg chg="mod">
          <ac:chgData name="Chunhua Liu" userId="fef6e0b2-5715-4fb4-b6a0-cb4c119e71d1" providerId="ADAL" clId="{B06E3830-76AA-9945-AC9C-F88A0FD2EACD}" dt="2023-06-30T10:42:09.110" v="3061" actId="1076"/>
          <ac:picMkLst>
            <pc:docMk/>
            <pc:sldMk cId="1440224586" sldId="502"/>
            <ac:picMk id="4" creationId="{AB8BCB84-AC55-584F-D2D5-A9F9488C9CB4}"/>
          </ac:picMkLst>
        </pc:picChg>
        <pc:picChg chg="mod">
          <ac:chgData name="Chunhua Liu" userId="fef6e0b2-5715-4fb4-b6a0-cb4c119e71d1" providerId="ADAL" clId="{B06E3830-76AA-9945-AC9C-F88A0FD2EACD}" dt="2023-06-30T07:28:38.095" v="3019" actId="1076"/>
          <ac:picMkLst>
            <pc:docMk/>
            <pc:sldMk cId="1440224586" sldId="502"/>
            <ac:picMk id="6" creationId="{729DDB37-37BD-2D91-26FE-83B23837E8EC}"/>
          </ac:picMkLst>
        </pc:picChg>
        <pc:picChg chg="mod">
          <ac:chgData name="Chunhua Liu" userId="fef6e0b2-5715-4fb4-b6a0-cb4c119e71d1" providerId="ADAL" clId="{B06E3830-76AA-9945-AC9C-F88A0FD2EACD}" dt="2023-06-30T07:27:27.038" v="3018" actId="1038"/>
          <ac:picMkLst>
            <pc:docMk/>
            <pc:sldMk cId="1440224586" sldId="502"/>
            <ac:picMk id="8" creationId="{4DDFF773-4C67-6089-73D8-6719DE511DF9}"/>
          </ac:picMkLst>
        </pc:picChg>
        <pc:picChg chg="mod">
          <ac:chgData name="Chunhua Liu" userId="fef6e0b2-5715-4fb4-b6a0-cb4c119e71d1" providerId="ADAL" clId="{B06E3830-76AA-9945-AC9C-F88A0FD2EACD}" dt="2023-06-30T07:27:27.038" v="3018" actId="1038"/>
          <ac:picMkLst>
            <pc:docMk/>
            <pc:sldMk cId="1440224586" sldId="502"/>
            <ac:picMk id="9" creationId="{F698AB53-92D4-903F-971B-1EBDBEA62EBD}"/>
          </ac:picMkLst>
        </pc:picChg>
        <pc:picChg chg="mod">
          <ac:chgData name="Chunhua Liu" userId="fef6e0b2-5715-4fb4-b6a0-cb4c119e71d1" providerId="ADAL" clId="{B06E3830-76AA-9945-AC9C-F88A0FD2EACD}" dt="2023-06-30T07:27:27.038" v="3018" actId="1038"/>
          <ac:picMkLst>
            <pc:docMk/>
            <pc:sldMk cId="1440224586" sldId="502"/>
            <ac:picMk id="10" creationId="{C5160EE4-91D6-C578-7848-416BD98D8217}"/>
          </ac:picMkLst>
        </pc:picChg>
        <pc:picChg chg="add del mod">
          <ac:chgData name="Chunhua Liu" userId="fef6e0b2-5715-4fb4-b6a0-cb4c119e71d1" providerId="ADAL" clId="{B06E3830-76AA-9945-AC9C-F88A0FD2EACD}" dt="2023-06-30T05:59:52.569" v="2000"/>
          <ac:picMkLst>
            <pc:docMk/>
            <pc:sldMk cId="1440224586" sldId="502"/>
            <ac:picMk id="12" creationId="{9AF500B7-A4F0-E837-6BB7-7DA7557F89CE}"/>
          </ac:picMkLst>
        </pc:picChg>
        <pc:picChg chg="add mod">
          <ac:chgData name="Chunhua Liu" userId="fef6e0b2-5715-4fb4-b6a0-cb4c119e71d1" providerId="ADAL" clId="{B06E3830-76AA-9945-AC9C-F88A0FD2EACD}" dt="2023-06-30T10:42:18.925" v="3064" actId="1076"/>
          <ac:picMkLst>
            <pc:docMk/>
            <pc:sldMk cId="1440224586" sldId="502"/>
            <ac:picMk id="1026" creationId="{05B712E0-3389-CA54-6BED-F0991D1D63C5}"/>
          </ac:picMkLst>
        </pc:picChg>
      </pc:sldChg>
      <pc:sldChg chg="addSp delSp modSp mod modTransition setBg modAnim modNotesTx">
        <pc:chgData name="Chunhua Liu" userId="fef6e0b2-5715-4fb4-b6a0-cb4c119e71d1" providerId="ADAL" clId="{B06E3830-76AA-9945-AC9C-F88A0FD2EACD}" dt="2023-07-04T06:23:07.815" v="6755" actId="20577"/>
        <pc:sldMkLst>
          <pc:docMk/>
          <pc:sldMk cId="867168582" sldId="503"/>
        </pc:sldMkLst>
        <pc:spChg chg="mod">
          <ac:chgData name="Chunhua Liu" userId="fef6e0b2-5715-4fb4-b6a0-cb4c119e71d1" providerId="ADAL" clId="{B06E3830-76AA-9945-AC9C-F88A0FD2EACD}" dt="2023-06-30T11:08:38.705" v="3333" actId="1036"/>
          <ac:spMkLst>
            <pc:docMk/>
            <pc:sldMk cId="867168582" sldId="503"/>
            <ac:spMk id="2" creationId="{AD66E7C1-C9A7-C530-BB09-94E32AA4651B}"/>
          </ac:spMkLst>
        </pc:spChg>
        <pc:spChg chg="mod">
          <ac:chgData name="Chunhua Liu" userId="fef6e0b2-5715-4fb4-b6a0-cb4c119e71d1" providerId="ADAL" clId="{B06E3830-76AA-9945-AC9C-F88A0FD2EACD}" dt="2023-06-30T11:08:28.006" v="3331" actId="26606"/>
          <ac:spMkLst>
            <pc:docMk/>
            <pc:sldMk cId="867168582" sldId="503"/>
            <ac:spMk id="3" creationId="{E2E8C93D-F626-1496-D1B2-0B8C075D2632}"/>
          </ac:spMkLst>
        </pc:spChg>
        <pc:spChg chg="mod">
          <ac:chgData name="Chunhua Liu" userId="fef6e0b2-5715-4fb4-b6a0-cb4c119e71d1" providerId="ADAL" clId="{B06E3830-76AA-9945-AC9C-F88A0FD2EACD}" dt="2023-06-30T11:08:28.006" v="3331" actId="26606"/>
          <ac:spMkLst>
            <pc:docMk/>
            <pc:sldMk cId="867168582" sldId="503"/>
            <ac:spMk id="4" creationId="{51A9EE04-8D55-660B-85DF-C7F819A4EBC9}"/>
          </ac:spMkLst>
        </pc:spChg>
        <pc:spChg chg="add del">
          <ac:chgData name="Chunhua Liu" userId="fef6e0b2-5715-4fb4-b6a0-cb4c119e71d1" providerId="ADAL" clId="{B06E3830-76AA-9945-AC9C-F88A0FD2EACD}" dt="2023-06-30T11:08:28.006" v="3331" actId="26606"/>
          <ac:spMkLst>
            <pc:docMk/>
            <pc:sldMk cId="867168582" sldId="503"/>
            <ac:spMk id="10" creationId="{F944E337-3E5D-4A1F-A5A1-2057F25B8A7B}"/>
          </ac:spMkLst>
        </pc:spChg>
        <pc:spChg chg="add del">
          <ac:chgData name="Chunhua Liu" userId="fef6e0b2-5715-4fb4-b6a0-cb4c119e71d1" providerId="ADAL" clId="{B06E3830-76AA-9945-AC9C-F88A0FD2EACD}" dt="2023-06-30T11:08:28.006" v="3331" actId="26606"/>
          <ac:spMkLst>
            <pc:docMk/>
            <pc:sldMk cId="867168582" sldId="503"/>
            <ac:spMk id="12" creationId="{4DA50D69-7CF7-4844-B844-A2B821C77F24}"/>
          </ac:spMkLst>
        </pc:spChg>
        <pc:picChg chg="add del">
          <ac:chgData name="Chunhua Liu" userId="fef6e0b2-5715-4fb4-b6a0-cb4c119e71d1" providerId="ADAL" clId="{B06E3830-76AA-9945-AC9C-F88A0FD2EACD}" dt="2023-06-30T11:08:28.006" v="3331" actId="26606"/>
          <ac:picMkLst>
            <pc:docMk/>
            <pc:sldMk cId="867168582" sldId="503"/>
            <ac:picMk id="6" creationId="{FC7342F8-B10F-E93F-31B6-0DFE2473BEF6}"/>
          </ac:picMkLst>
        </pc:picChg>
        <pc:picChg chg="add del mod">
          <ac:chgData name="Chunhua Liu" userId="fef6e0b2-5715-4fb4-b6a0-cb4c119e71d1" providerId="ADAL" clId="{B06E3830-76AA-9945-AC9C-F88A0FD2EACD}" dt="2023-06-30T05:59:52.569" v="2000"/>
          <ac:picMkLst>
            <pc:docMk/>
            <pc:sldMk cId="867168582" sldId="503"/>
            <ac:picMk id="11" creationId="{5CFE91A3-E974-7E35-58C2-9041B35B3BA0}"/>
          </ac:picMkLst>
        </pc:picChg>
      </pc:sldChg>
      <pc:sldChg chg="addSp delSp modSp mod modTransition modAnim modNotesTx">
        <pc:chgData name="Chunhua Liu" userId="fef6e0b2-5715-4fb4-b6a0-cb4c119e71d1" providerId="ADAL" clId="{B06E3830-76AA-9945-AC9C-F88A0FD2EACD}" dt="2023-07-04T05:31:56.222" v="5543"/>
        <pc:sldMkLst>
          <pc:docMk/>
          <pc:sldMk cId="4005514593" sldId="504"/>
        </pc:sldMkLst>
        <pc:spChg chg="mod">
          <ac:chgData name="Chunhua Liu" userId="fef6e0b2-5715-4fb4-b6a0-cb4c119e71d1" providerId="ADAL" clId="{B06E3830-76AA-9945-AC9C-F88A0FD2EACD}" dt="2023-06-30T10:54:25.091" v="3132" actId="20577"/>
          <ac:spMkLst>
            <pc:docMk/>
            <pc:sldMk cId="4005514593" sldId="504"/>
            <ac:spMk id="2" creationId="{7A3E7B85-82F7-724C-483C-A68A5E66305D}"/>
          </ac:spMkLst>
        </pc:spChg>
        <pc:spChg chg="mod">
          <ac:chgData name="Chunhua Liu" userId="fef6e0b2-5715-4fb4-b6a0-cb4c119e71d1" providerId="ADAL" clId="{B06E3830-76AA-9945-AC9C-F88A0FD2EACD}" dt="2023-06-30T10:49:01.700" v="3097" actId="207"/>
          <ac:spMkLst>
            <pc:docMk/>
            <pc:sldMk cId="4005514593" sldId="504"/>
            <ac:spMk id="3" creationId="{ED68DAC0-79BF-11CA-13FA-11DB59710407}"/>
          </ac:spMkLst>
        </pc:spChg>
        <pc:picChg chg="add del mod">
          <ac:chgData name="Chunhua Liu" userId="fef6e0b2-5715-4fb4-b6a0-cb4c119e71d1" providerId="ADAL" clId="{B06E3830-76AA-9945-AC9C-F88A0FD2EACD}" dt="2023-06-30T05:59:52.569" v="2000"/>
          <ac:picMkLst>
            <pc:docMk/>
            <pc:sldMk cId="4005514593" sldId="504"/>
            <ac:picMk id="15" creationId="{197DBCE4-3BDC-0BAC-38D8-981F95D02937}"/>
          </ac:picMkLst>
        </pc:picChg>
      </pc:sldChg>
      <pc:sldChg chg="new del">
        <pc:chgData name="Chunhua Liu" userId="fef6e0b2-5715-4fb4-b6a0-cb4c119e71d1" providerId="ADAL" clId="{B06E3830-76AA-9945-AC9C-F88A0FD2EACD}" dt="2023-06-30T11:02:27.355" v="3147" actId="2696"/>
        <pc:sldMkLst>
          <pc:docMk/>
          <pc:sldMk cId="3127670663" sldId="505"/>
        </pc:sldMkLst>
      </pc:sldChg>
      <pc:sldChg chg="new">
        <pc:chgData name="Chunhua Liu" userId="fef6e0b2-5715-4fb4-b6a0-cb4c119e71d1" providerId="ADAL" clId="{B06E3830-76AA-9945-AC9C-F88A0FD2EACD}" dt="2023-06-30T10:51:53.078" v="3115" actId="680"/>
        <pc:sldMkLst>
          <pc:docMk/>
          <pc:sldMk cId="359172092" sldId="506"/>
        </pc:sldMkLst>
      </pc:sldChg>
      <pc:sldChg chg="add">
        <pc:chgData name="Chunhua Liu" userId="fef6e0b2-5715-4fb4-b6a0-cb4c119e71d1" providerId="ADAL" clId="{B06E3830-76AA-9945-AC9C-F88A0FD2EACD}" dt="2023-07-04T03:24:33.795" v="3871"/>
        <pc:sldMkLst>
          <pc:docMk/>
          <pc:sldMk cId="1963674014" sldId="507"/>
        </pc:sldMkLst>
      </pc:sldChg>
      <pc:sldChg chg="new del">
        <pc:chgData name="Chunhua Liu" userId="fef6e0b2-5715-4fb4-b6a0-cb4c119e71d1" providerId="ADAL" clId="{B06E3830-76AA-9945-AC9C-F88A0FD2EACD}" dt="2023-07-04T05:35:53.965" v="5550" actId="2696"/>
        <pc:sldMkLst>
          <pc:docMk/>
          <pc:sldMk cId="4199081481" sldId="508"/>
        </pc:sldMkLst>
      </pc:sldChg>
      <pc:sldChg chg="delSp modSp add mod setBg delDesignElem modNotesTx">
        <pc:chgData name="Chunhua Liu" userId="fef6e0b2-5715-4fb4-b6a0-cb4c119e71d1" providerId="ADAL" clId="{B06E3830-76AA-9945-AC9C-F88A0FD2EACD}" dt="2023-07-04T06:41:58.641" v="6912" actId="20577"/>
        <pc:sldMkLst>
          <pc:docMk/>
          <pc:sldMk cId="794146107" sldId="509"/>
        </pc:sldMkLst>
        <pc:spChg chg="mod">
          <ac:chgData name="Chunhua Liu" userId="fef6e0b2-5715-4fb4-b6a0-cb4c119e71d1" providerId="ADAL" clId="{B06E3830-76AA-9945-AC9C-F88A0FD2EACD}" dt="2023-07-04T05:37:18.605" v="5600" actId="1076"/>
          <ac:spMkLst>
            <pc:docMk/>
            <pc:sldMk cId="794146107" sldId="509"/>
            <ac:spMk id="2" creationId="{8F6F38F2-3002-B427-F49A-379710B0E147}"/>
          </ac:spMkLst>
        </pc:spChg>
        <pc:spChg chg="mod">
          <ac:chgData name="Chunhua Liu" userId="fef6e0b2-5715-4fb4-b6a0-cb4c119e71d1" providerId="ADAL" clId="{B06E3830-76AA-9945-AC9C-F88A0FD2EACD}" dt="2023-07-04T05:37:46.256" v="5605" actId="1076"/>
          <ac:spMkLst>
            <pc:docMk/>
            <pc:sldMk cId="794146107" sldId="509"/>
            <ac:spMk id="7" creationId="{B7920792-2B53-0860-2548-91BC74C3A150}"/>
          </ac:spMkLst>
        </pc:spChg>
        <pc:spChg chg="mod">
          <ac:chgData name="Chunhua Liu" userId="fef6e0b2-5715-4fb4-b6a0-cb4c119e71d1" providerId="ADAL" clId="{B06E3830-76AA-9945-AC9C-F88A0FD2EACD}" dt="2023-07-04T05:37:53.105" v="5607" actId="1076"/>
          <ac:spMkLst>
            <pc:docMk/>
            <pc:sldMk cId="794146107" sldId="509"/>
            <ac:spMk id="9" creationId="{3E4ACF67-7D92-4C7F-B269-C398AC0A014C}"/>
          </ac:spMkLst>
        </pc:spChg>
        <pc:spChg chg="mod">
          <ac:chgData name="Chunhua Liu" userId="fef6e0b2-5715-4fb4-b6a0-cb4c119e71d1" providerId="ADAL" clId="{B06E3830-76AA-9945-AC9C-F88A0FD2EACD}" dt="2023-07-04T05:37:57.145" v="5608" actId="1076"/>
          <ac:spMkLst>
            <pc:docMk/>
            <pc:sldMk cId="794146107" sldId="509"/>
            <ac:spMk id="10" creationId="{831FCCEF-E41F-E813-576C-2FA7A07815D7}"/>
          </ac:spMkLst>
        </pc:spChg>
        <pc:spChg chg="del">
          <ac:chgData name="Chunhua Liu" userId="fef6e0b2-5715-4fb4-b6a0-cb4c119e71d1" providerId="ADAL" clId="{B06E3830-76AA-9945-AC9C-F88A0FD2EACD}" dt="2023-07-04T05:35:51.735" v="5549"/>
          <ac:spMkLst>
            <pc:docMk/>
            <pc:sldMk cId="794146107" sldId="509"/>
            <ac:spMk id="1031" creationId="{86FF76B9-219D-4469-AF87-0236D29032F1}"/>
          </ac:spMkLst>
        </pc:spChg>
        <pc:spChg chg="del">
          <ac:chgData name="Chunhua Liu" userId="fef6e0b2-5715-4fb4-b6a0-cb4c119e71d1" providerId="ADAL" clId="{B06E3830-76AA-9945-AC9C-F88A0FD2EACD}" dt="2023-07-04T05:35:51.735" v="5549"/>
          <ac:spMkLst>
            <pc:docMk/>
            <pc:sldMk cId="794146107" sldId="509"/>
            <ac:spMk id="1037" creationId="{2E80C965-DB6D-4F81-9E9E-B027384D0BD6}"/>
          </ac:spMkLst>
        </pc:spChg>
        <pc:spChg chg="del">
          <ac:chgData name="Chunhua Liu" userId="fef6e0b2-5715-4fb4-b6a0-cb4c119e71d1" providerId="ADAL" clId="{B06E3830-76AA-9945-AC9C-F88A0FD2EACD}" dt="2023-07-04T05:35:51.735" v="5549"/>
          <ac:spMkLst>
            <pc:docMk/>
            <pc:sldMk cId="794146107" sldId="509"/>
            <ac:spMk id="1039" creationId="{633C5E46-DAC5-4661-9C87-22B08E2A512F}"/>
          </ac:spMkLst>
        </pc:spChg>
        <pc:grpChg chg="del">
          <ac:chgData name="Chunhua Liu" userId="fef6e0b2-5715-4fb4-b6a0-cb4c119e71d1" providerId="ADAL" clId="{B06E3830-76AA-9945-AC9C-F88A0FD2EACD}" dt="2023-07-04T05:35:51.735" v="5549"/>
          <ac:grpSpMkLst>
            <pc:docMk/>
            <pc:sldMk cId="794146107" sldId="509"/>
            <ac:grpSpMk id="1033" creationId="{DB88BD78-87E1-424D-B479-C37D8E41B12E}"/>
          </ac:grpSpMkLst>
        </pc:grpChg>
        <pc:picChg chg="mod">
          <ac:chgData name="Chunhua Liu" userId="fef6e0b2-5715-4fb4-b6a0-cb4c119e71d1" providerId="ADAL" clId="{B06E3830-76AA-9945-AC9C-F88A0FD2EACD}" dt="2023-07-04T05:37:25.195" v="5601" actId="1076"/>
          <ac:picMkLst>
            <pc:docMk/>
            <pc:sldMk cId="794146107" sldId="509"/>
            <ac:picMk id="3" creationId="{D539BC4F-CD7A-7511-7F9C-333F8B979A26}"/>
          </ac:picMkLst>
        </pc:picChg>
        <pc:picChg chg="mod">
          <ac:chgData name="Chunhua Liu" userId="fef6e0b2-5715-4fb4-b6a0-cb4c119e71d1" providerId="ADAL" clId="{B06E3830-76AA-9945-AC9C-F88A0FD2EACD}" dt="2023-07-04T05:37:49.676" v="5606" actId="1076"/>
          <ac:picMkLst>
            <pc:docMk/>
            <pc:sldMk cId="794146107" sldId="509"/>
            <ac:picMk id="6" creationId="{8A4E07AA-1CD5-DBCD-CEA1-3378AC81C3E8}"/>
          </ac:picMkLst>
        </pc:picChg>
        <pc:picChg chg="del">
          <ac:chgData name="Chunhua Liu" userId="fef6e0b2-5715-4fb4-b6a0-cb4c119e71d1" providerId="ADAL" clId="{B06E3830-76AA-9945-AC9C-F88A0FD2EACD}" dt="2023-07-04T05:35:55.443" v="5551" actId="478"/>
          <ac:picMkLst>
            <pc:docMk/>
            <pc:sldMk cId="794146107" sldId="509"/>
            <ac:picMk id="1026" creationId="{E01A7BB6-B7D4-ECEB-3F18-B7F51835CBDE}"/>
          </ac:picMkLst>
        </pc:picChg>
      </pc:sldChg>
      <pc:sldMasterChg chg="modSp">
        <pc:chgData name="Chunhua Liu" userId="fef6e0b2-5715-4fb4-b6a0-cb4c119e71d1" providerId="ADAL" clId="{B06E3830-76AA-9945-AC9C-F88A0FD2EACD}" dt="2023-06-30T10:39:59.497" v="3051" actId="207"/>
        <pc:sldMasterMkLst>
          <pc:docMk/>
          <pc:sldMasterMk cId="4184558312" sldId="2147483648"/>
        </pc:sldMasterMkLst>
        <pc:spChg chg="mod">
          <ac:chgData name="Chunhua Liu" userId="fef6e0b2-5715-4fb4-b6a0-cb4c119e71d1" providerId="ADAL" clId="{B06E3830-76AA-9945-AC9C-F88A0FD2EACD}" dt="2023-06-30T10:39:55.975" v="3050" actId="207"/>
          <ac:spMkLst>
            <pc:docMk/>
            <pc:sldMasterMk cId="4184558312" sldId="2147483648"/>
            <ac:spMk id="4" creationId="{290DDD19-FF23-B8CF-3E68-7E0443D62DAA}"/>
          </ac:spMkLst>
        </pc:spChg>
        <pc:spChg chg="mod">
          <ac:chgData name="Chunhua Liu" userId="fef6e0b2-5715-4fb4-b6a0-cb4c119e71d1" providerId="ADAL" clId="{B06E3830-76AA-9945-AC9C-F88A0FD2EACD}" dt="2023-06-30T10:39:59.497" v="3051" actId="207"/>
          <ac:spMkLst>
            <pc:docMk/>
            <pc:sldMasterMk cId="4184558312" sldId="2147483648"/>
            <ac:spMk id="5" creationId="{3919C305-856A-A958-ABDB-2E84838B56F4}"/>
          </ac:spMkLst>
        </pc:spChg>
        <pc:spChg chg="mod">
          <ac:chgData name="Chunhua Liu" userId="fef6e0b2-5715-4fb4-b6a0-cb4c119e71d1" providerId="ADAL" clId="{B06E3830-76AA-9945-AC9C-F88A0FD2EACD}" dt="2023-06-30T10:39:51.544" v="3049" actId="207"/>
          <ac:spMkLst>
            <pc:docMk/>
            <pc:sldMasterMk cId="4184558312" sldId="2147483648"/>
            <ac:spMk id="6" creationId="{E187185D-DD07-83AA-653E-03903CFA8C3B}"/>
          </ac:spMkLst>
        </pc:spChg>
      </pc:sldMasterChg>
    </pc:docChg>
  </pc:docChgLst>
  <pc:docChgLst>
    <pc:chgData name="Chunhua Liu" userId="fef6e0b2-5715-4fb4-b6a0-cb4c119e71d1" providerId="ADAL" clId="{31D3B4D8-CE15-FE4F-8F23-89E968109213}"/>
    <pc:docChg chg="delSld">
      <pc:chgData name="Chunhua Liu" userId="fef6e0b2-5715-4fb4-b6a0-cb4c119e71d1" providerId="ADAL" clId="{31D3B4D8-CE15-FE4F-8F23-89E968109213}" dt="2023-06-12T08:35:55.254" v="2" actId="2696"/>
      <pc:docMkLst>
        <pc:docMk/>
      </pc:docMkLst>
      <pc:sldChg chg="del">
        <pc:chgData name="Chunhua Liu" userId="fef6e0b2-5715-4fb4-b6a0-cb4c119e71d1" providerId="ADAL" clId="{31D3B4D8-CE15-FE4F-8F23-89E968109213}" dt="2023-06-12T08:35:55.254" v="2" actId="2696"/>
        <pc:sldMkLst>
          <pc:docMk/>
          <pc:sldMk cId="24784790" sldId="414"/>
        </pc:sldMkLst>
      </pc:sldChg>
      <pc:sldChg chg="del">
        <pc:chgData name="Chunhua Liu" userId="fef6e0b2-5715-4fb4-b6a0-cb4c119e71d1" providerId="ADAL" clId="{31D3B4D8-CE15-FE4F-8F23-89E968109213}" dt="2023-06-12T08:35:53.050" v="0" actId="2696"/>
        <pc:sldMkLst>
          <pc:docMk/>
          <pc:sldMk cId="200872176" sldId="498"/>
        </pc:sldMkLst>
      </pc:sldChg>
      <pc:sldChg chg="del">
        <pc:chgData name="Chunhua Liu" userId="fef6e0b2-5715-4fb4-b6a0-cb4c119e71d1" providerId="ADAL" clId="{31D3B4D8-CE15-FE4F-8F23-89E968109213}" dt="2023-06-12T08:35:53.060" v="1" actId="2696"/>
        <pc:sldMkLst>
          <pc:docMk/>
          <pc:sldMk cId="3818161983" sldId="499"/>
        </pc:sldMkLst>
      </pc:sldChg>
    </pc:docChg>
  </pc:docChgLst>
  <pc:docChgLst>
    <pc:chgData name="Chunhua Liu" userId="fef6e0b2-5715-4fb4-b6a0-cb4c119e71d1" providerId="ADAL" clId="{E9B5C765-70F7-CE4C-A536-5A7314E3CDC6}"/>
    <pc:docChg chg="undo custSel addSld delSld modSld sldOrd">
      <pc:chgData name="Chunhua Liu" userId="fef6e0b2-5715-4fb4-b6a0-cb4c119e71d1" providerId="ADAL" clId="{E9B5C765-70F7-CE4C-A536-5A7314E3CDC6}" dt="2023-06-12T05:44:12.501" v="13672" actId="20577"/>
      <pc:docMkLst>
        <pc:docMk/>
      </pc:docMkLst>
      <pc:sldChg chg="addSp delSp modSp del mod delAnim">
        <pc:chgData name="Chunhua Liu" userId="fef6e0b2-5715-4fb4-b6a0-cb4c119e71d1" providerId="ADAL" clId="{E9B5C765-70F7-CE4C-A536-5A7314E3CDC6}" dt="2023-06-08T07:41:09.301" v="1928" actId="2696"/>
        <pc:sldMkLst>
          <pc:docMk/>
          <pc:sldMk cId="1254740176" sldId="257"/>
        </pc:sldMkLst>
        <pc:spChg chg="mod">
          <ac:chgData name="Chunhua Liu" userId="fef6e0b2-5715-4fb4-b6a0-cb4c119e71d1" providerId="ADAL" clId="{E9B5C765-70F7-CE4C-A536-5A7314E3CDC6}" dt="2023-06-07T03:50:00.357" v="46" actId="20577"/>
          <ac:spMkLst>
            <pc:docMk/>
            <pc:sldMk cId="1254740176" sldId="257"/>
            <ac:spMk id="2" creationId="{FA16A6A2-1AF9-3C83-EDF3-A53DBE7AD617}"/>
          </ac:spMkLst>
        </pc:spChg>
        <pc:spChg chg="del mod">
          <ac:chgData name="Chunhua Liu" userId="fef6e0b2-5715-4fb4-b6a0-cb4c119e71d1" providerId="ADAL" clId="{E9B5C765-70F7-CE4C-A536-5A7314E3CDC6}" dt="2023-06-08T07:13:41.865" v="1148" actId="478"/>
          <ac:spMkLst>
            <pc:docMk/>
            <pc:sldMk cId="1254740176" sldId="257"/>
            <ac:spMk id="5" creationId="{2535B0BE-B419-DA4B-73B1-8D6B6232C5E1}"/>
          </ac:spMkLst>
        </pc:spChg>
        <pc:spChg chg="del">
          <ac:chgData name="Chunhua Liu" userId="fef6e0b2-5715-4fb4-b6a0-cb4c119e71d1" providerId="ADAL" clId="{E9B5C765-70F7-CE4C-A536-5A7314E3CDC6}" dt="2023-06-08T07:15:43.418" v="1257" actId="478"/>
          <ac:spMkLst>
            <pc:docMk/>
            <pc:sldMk cId="1254740176" sldId="257"/>
            <ac:spMk id="6" creationId="{0B64EDFE-23A6-F052-7D4E-B83FE5CDC1A7}"/>
          </ac:spMkLst>
        </pc:spChg>
        <pc:picChg chg="add mod">
          <ac:chgData name="Chunhua Liu" userId="fef6e0b2-5715-4fb4-b6a0-cb4c119e71d1" providerId="ADAL" clId="{E9B5C765-70F7-CE4C-A536-5A7314E3CDC6}" dt="2023-06-08T07:00:11.224" v="814" actId="1076"/>
          <ac:picMkLst>
            <pc:docMk/>
            <pc:sldMk cId="1254740176" sldId="257"/>
            <ac:picMk id="1026" creationId="{EF513EDA-4D58-EF68-2D75-82D1DE2ED90B}"/>
          </ac:picMkLst>
        </pc:picChg>
      </pc:sldChg>
      <pc:sldChg chg="ord">
        <pc:chgData name="Chunhua Liu" userId="fef6e0b2-5715-4fb4-b6a0-cb4c119e71d1" providerId="ADAL" clId="{E9B5C765-70F7-CE4C-A536-5A7314E3CDC6}" dt="2023-06-11T10:47:55.798" v="8869" actId="20578"/>
        <pc:sldMkLst>
          <pc:docMk/>
          <pc:sldMk cId="24784790" sldId="414"/>
        </pc:sldMkLst>
      </pc:sldChg>
      <pc:sldChg chg="modNotesTx">
        <pc:chgData name="Chunhua Liu" userId="fef6e0b2-5715-4fb4-b6a0-cb4c119e71d1" providerId="ADAL" clId="{E9B5C765-70F7-CE4C-A536-5A7314E3CDC6}" dt="2023-06-12T01:56:05.761" v="11880" actId="20577"/>
        <pc:sldMkLst>
          <pc:docMk/>
          <pc:sldMk cId="1099590990" sldId="428"/>
        </pc:sldMkLst>
      </pc:sldChg>
      <pc:sldChg chg="del">
        <pc:chgData name="Chunhua Liu" userId="fef6e0b2-5715-4fb4-b6a0-cb4c119e71d1" providerId="ADAL" clId="{E9B5C765-70F7-CE4C-A536-5A7314E3CDC6}" dt="2023-06-08T06:46:55.767" v="735" actId="2696"/>
        <pc:sldMkLst>
          <pc:docMk/>
          <pc:sldMk cId="2489800237" sldId="429"/>
        </pc:sldMkLst>
      </pc:sldChg>
      <pc:sldChg chg="addSp delSp modSp mod delAnim modAnim modNotesTx">
        <pc:chgData name="Chunhua Liu" userId="fef6e0b2-5715-4fb4-b6a0-cb4c119e71d1" providerId="ADAL" clId="{E9B5C765-70F7-CE4C-A536-5A7314E3CDC6}" dt="2023-06-12T05:35:01.253" v="13495" actId="20577"/>
        <pc:sldMkLst>
          <pc:docMk/>
          <pc:sldMk cId="1514383225" sldId="430"/>
        </pc:sldMkLst>
        <pc:spChg chg="mod">
          <ac:chgData name="Chunhua Liu" userId="fef6e0b2-5715-4fb4-b6a0-cb4c119e71d1" providerId="ADAL" clId="{E9B5C765-70F7-CE4C-A536-5A7314E3CDC6}" dt="2023-06-12T05:32:05.775" v="13480" actId="20577"/>
          <ac:spMkLst>
            <pc:docMk/>
            <pc:sldMk cId="1514383225" sldId="430"/>
            <ac:spMk id="2" creationId="{8D7ED083-B84B-BC79-1B78-2CD4240E3ED6}"/>
          </ac:spMkLst>
        </pc:spChg>
        <pc:spChg chg="del">
          <ac:chgData name="Chunhua Liu" userId="fef6e0b2-5715-4fb4-b6a0-cb4c119e71d1" providerId="ADAL" clId="{E9B5C765-70F7-CE4C-A536-5A7314E3CDC6}" dt="2023-06-12T05:32:14.685" v="13481" actId="478"/>
          <ac:spMkLst>
            <pc:docMk/>
            <pc:sldMk cId="1514383225" sldId="430"/>
            <ac:spMk id="3" creationId="{877A5F88-A41F-BE90-D73C-17AC6B33DB78}"/>
          </ac:spMkLst>
        </pc:spChg>
        <pc:spChg chg="mod">
          <ac:chgData name="Chunhua Liu" userId="fef6e0b2-5715-4fb4-b6a0-cb4c119e71d1" providerId="ADAL" clId="{E9B5C765-70F7-CE4C-A536-5A7314E3CDC6}" dt="2023-06-11T10:14:45.916" v="5114" actId="1076"/>
          <ac:spMkLst>
            <pc:docMk/>
            <pc:sldMk cId="1514383225" sldId="430"/>
            <ac:spMk id="5" creationId="{FA1335AC-E06A-2E9B-109A-061EC03273E4}"/>
          </ac:spMkLst>
        </pc:spChg>
        <pc:picChg chg="add mod modCrop">
          <ac:chgData name="Chunhua Liu" userId="fef6e0b2-5715-4fb4-b6a0-cb4c119e71d1" providerId="ADAL" clId="{E9B5C765-70F7-CE4C-A536-5A7314E3CDC6}" dt="2023-06-11T10:56:16.028" v="9333" actId="732"/>
          <ac:picMkLst>
            <pc:docMk/>
            <pc:sldMk cId="1514383225" sldId="430"/>
            <ac:picMk id="6" creationId="{A91FCFD0-2AE9-0B2E-6282-7037A8E28138}"/>
          </ac:picMkLst>
        </pc:picChg>
        <pc:picChg chg="del">
          <ac:chgData name="Chunhua Liu" userId="fef6e0b2-5715-4fb4-b6a0-cb4c119e71d1" providerId="ADAL" clId="{E9B5C765-70F7-CE4C-A536-5A7314E3CDC6}" dt="2023-06-11T07:32:15.040" v="2382" actId="478"/>
          <ac:picMkLst>
            <pc:docMk/>
            <pc:sldMk cId="1514383225" sldId="430"/>
            <ac:picMk id="6" creationId="{CD3A2BE9-503F-8A00-3E23-464AC80C2924}"/>
          </ac:picMkLst>
        </pc:picChg>
        <pc:picChg chg="add mod modCrop">
          <ac:chgData name="Chunhua Liu" userId="fef6e0b2-5715-4fb4-b6a0-cb4c119e71d1" providerId="ADAL" clId="{E9B5C765-70F7-CE4C-A536-5A7314E3CDC6}" dt="2023-06-11T10:55:16.570" v="9324" actId="1035"/>
          <ac:picMkLst>
            <pc:docMk/>
            <pc:sldMk cId="1514383225" sldId="430"/>
            <ac:picMk id="7" creationId="{1B0247B1-0509-6F00-69CE-8F994B61B47B}"/>
          </ac:picMkLst>
        </pc:picChg>
      </pc:sldChg>
      <pc:sldChg chg="modSp mod modAnim modNotesTx">
        <pc:chgData name="Chunhua Liu" userId="fef6e0b2-5715-4fb4-b6a0-cb4c119e71d1" providerId="ADAL" clId="{E9B5C765-70F7-CE4C-A536-5A7314E3CDC6}" dt="2023-06-12T05:44:12.501" v="13672" actId="20577"/>
        <pc:sldMkLst>
          <pc:docMk/>
          <pc:sldMk cId="4088322750" sldId="431"/>
        </pc:sldMkLst>
        <pc:spChg chg="mod">
          <ac:chgData name="Chunhua Liu" userId="fef6e0b2-5715-4fb4-b6a0-cb4c119e71d1" providerId="ADAL" clId="{E9B5C765-70F7-CE4C-A536-5A7314E3CDC6}" dt="2023-06-11T10:28:06.832" v="6249" actId="20577"/>
          <ac:spMkLst>
            <pc:docMk/>
            <pc:sldMk cId="4088322750" sldId="431"/>
            <ac:spMk id="2" creationId="{AD66E7C1-C9A7-C530-BB09-94E32AA4651B}"/>
          </ac:spMkLst>
        </pc:spChg>
        <pc:spChg chg="mod">
          <ac:chgData name="Chunhua Liu" userId="fef6e0b2-5715-4fb4-b6a0-cb4c119e71d1" providerId="ADAL" clId="{E9B5C765-70F7-CE4C-A536-5A7314E3CDC6}" dt="2023-06-12T01:17:15.114" v="9949" actId="20577"/>
          <ac:spMkLst>
            <pc:docMk/>
            <pc:sldMk cId="4088322750" sldId="431"/>
            <ac:spMk id="3" creationId="{E2E8C93D-F626-1496-D1B2-0B8C075D2632}"/>
          </ac:spMkLst>
        </pc:spChg>
      </pc:sldChg>
      <pc:sldChg chg="addSp delSp modSp mod delAnim modAnim">
        <pc:chgData name="Chunhua Liu" userId="fef6e0b2-5715-4fb4-b6a0-cb4c119e71d1" providerId="ADAL" clId="{E9B5C765-70F7-CE4C-A536-5A7314E3CDC6}" dt="2023-06-12T02:18:46.316" v="13223"/>
        <pc:sldMkLst>
          <pc:docMk/>
          <pc:sldMk cId="1432938593" sldId="432"/>
        </pc:sldMkLst>
        <pc:spChg chg="mod">
          <ac:chgData name="Chunhua Liu" userId="fef6e0b2-5715-4fb4-b6a0-cb4c119e71d1" providerId="ADAL" clId="{E9B5C765-70F7-CE4C-A536-5A7314E3CDC6}" dt="2023-06-11T10:29:11.227" v="6283" actId="14100"/>
          <ac:spMkLst>
            <pc:docMk/>
            <pc:sldMk cId="1432938593" sldId="432"/>
            <ac:spMk id="2" creationId="{7A3E7B85-82F7-724C-483C-A68A5E66305D}"/>
          </ac:spMkLst>
        </pc:spChg>
        <pc:spChg chg="mod">
          <ac:chgData name="Chunhua Liu" userId="fef6e0b2-5715-4fb4-b6a0-cb4c119e71d1" providerId="ADAL" clId="{E9B5C765-70F7-CE4C-A536-5A7314E3CDC6}" dt="2023-06-12T02:18:14.714" v="13215" actId="1076"/>
          <ac:spMkLst>
            <pc:docMk/>
            <pc:sldMk cId="1432938593" sldId="432"/>
            <ac:spMk id="3" creationId="{67224C4E-CA56-880F-E12F-CAB95851838A}"/>
          </ac:spMkLst>
        </pc:spChg>
        <pc:spChg chg="del">
          <ac:chgData name="Chunhua Liu" userId="fef6e0b2-5715-4fb4-b6a0-cb4c119e71d1" providerId="ADAL" clId="{E9B5C765-70F7-CE4C-A536-5A7314E3CDC6}" dt="2023-06-12T02:18:00.030" v="13210" actId="478"/>
          <ac:spMkLst>
            <pc:docMk/>
            <pc:sldMk cId="1432938593" sldId="432"/>
            <ac:spMk id="6" creationId="{4302F3A6-D766-8F0D-E7BE-C599E8628986}"/>
          </ac:spMkLst>
        </pc:spChg>
        <pc:spChg chg="add del mod">
          <ac:chgData name="Chunhua Liu" userId="fef6e0b2-5715-4fb4-b6a0-cb4c119e71d1" providerId="ADAL" clId="{E9B5C765-70F7-CE4C-A536-5A7314E3CDC6}" dt="2023-06-11T10:29:33.293" v="6285" actId="478"/>
          <ac:spMkLst>
            <pc:docMk/>
            <pc:sldMk cId="1432938593" sldId="432"/>
            <ac:spMk id="7" creationId="{7653575D-D5CD-EC02-7443-6F281F244BAE}"/>
          </ac:spMkLst>
        </pc:spChg>
        <pc:picChg chg="del">
          <ac:chgData name="Chunhua Liu" userId="fef6e0b2-5715-4fb4-b6a0-cb4c119e71d1" providerId="ADAL" clId="{E9B5C765-70F7-CE4C-A536-5A7314E3CDC6}" dt="2023-06-12T02:17:57.847" v="13209" actId="478"/>
          <ac:picMkLst>
            <pc:docMk/>
            <pc:sldMk cId="1432938593" sldId="432"/>
            <ac:picMk id="5" creationId="{D8B1317D-A1C2-35AF-21CA-DFFDB2F70082}"/>
          </ac:picMkLst>
        </pc:picChg>
        <pc:picChg chg="add mod">
          <ac:chgData name="Chunhua Liu" userId="fef6e0b2-5715-4fb4-b6a0-cb4c119e71d1" providerId="ADAL" clId="{E9B5C765-70F7-CE4C-A536-5A7314E3CDC6}" dt="2023-06-12T02:18:42.197" v="13222" actId="1076"/>
          <ac:picMkLst>
            <pc:docMk/>
            <pc:sldMk cId="1432938593" sldId="432"/>
            <ac:picMk id="8" creationId="{2187AC0F-C8FA-6B6F-CCE4-F7EB6EBADB43}"/>
          </ac:picMkLst>
        </pc:picChg>
      </pc:sldChg>
      <pc:sldChg chg="addSp modSp del mod">
        <pc:chgData name="Chunhua Liu" userId="fef6e0b2-5715-4fb4-b6a0-cb4c119e71d1" providerId="ADAL" clId="{E9B5C765-70F7-CE4C-A536-5A7314E3CDC6}" dt="2023-06-12T02:17:41.719" v="13208" actId="2696"/>
        <pc:sldMkLst>
          <pc:docMk/>
          <pc:sldMk cId="313497603" sldId="436"/>
        </pc:sldMkLst>
        <pc:spChg chg="mod">
          <ac:chgData name="Chunhua Liu" userId="fef6e0b2-5715-4fb4-b6a0-cb4c119e71d1" providerId="ADAL" clId="{E9B5C765-70F7-CE4C-A536-5A7314E3CDC6}" dt="2023-06-11T10:29:03.550" v="6279" actId="14100"/>
          <ac:spMkLst>
            <pc:docMk/>
            <pc:sldMk cId="313497603" sldId="436"/>
            <ac:spMk id="2" creationId="{7A3E7B85-82F7-724C-483C-A68A5E66305D}"/>
          </ac:spMkLst>
        </pc:spChg>
        <pc:spChg chg="add mod">
          <ac:chgData name="Chunhua Liu" userId="fef6e0b2-5715-4fb4-b6a0-cb4c119e71d1" providerId="ADAL" clId="{E9B5C765-70F7-CE4C-A536-5A7314E3CDC6}" dt="2023-06-12T02:17:27.149" v="13206" actId="1076"/>
          <ac:spMkLst>
            <pc:docMk/>
            <pc:sldMk cId="313497603" sldId="436"/>
            <ac:spMk id="6" creationId="{1D99C0B0-CD4E-487B-8456-CA392C64EC89}"/>
          </ac:spMkLst>
        </pc:spChg>
      </pc:sldChg>
      <pc:sldChg chg="delSp modSp mod delAnim modNotesTx">
        <pc:chgData name="Chunhua Liu" userId="fef6e0b2-5715-4fb4-b6a0-cb4c119e71d1" providerId="ADAL" clId="{E9B5C765-70F7-CE4C-A536-5A7314E3CDC6}" dt="2023-06-11T10:04:19.837" v="4244" actId="1076"/>
        <pc:sldMkLst>
          <pc:docMk/>
          <pc:sldMk cId="51633217" sldId="443"/>
        </pc:sldMkLst>
        <pc:spChg chg="mod">
          <ac:chgData name="Chunhua Liu" userId="fef6e0b2-5715-4fb4-b6a0-cb4c119e71d1" providerId="ADAL" clId="{E9B5C765-70F7-CE4C-A536-5A7314E3CDC6}" dt="2023-06-08T06:44:38.667" v="580" actId="14100"/>
          <ac:spMkLst>
            <pc:docMk/>
            <pc:sldMk cId="51633217" sldId="443"/>
            <ac:spMk id="42" creationId="{9C08A07D-AE2B-3730-3170-B55766EBDE3B}"/>
          </ac:spMkLst>
        </pc:spChg>
        <pc:grpChg chg="del">
          <ac:chgData name="Chunhua Liu" userId="fef6e0b2-5715-4fb4-b6a0-cb4c119e71d1" providerId="ADAL" clId="{E9B5C765-70F7-CE4C-A536-5A7314E3CDC6}" dt="2023-06-08T06:44:21.749" v="576" actId="478"/>
          <ac:grpSpMkLst>
            <pc:docMk/>
            <pc:sldMk cId="51633217" sldId="443"/>
            <ac:grpSpMk id="10" creationId="{6C3FFC7F-37FB-0733-5C7C-B2B9633415CE}"/>
          </ac:grpSpMkLst>
        </pc:grpChg>
        <pc:grpChg chg="del">
          <ac:chgData name="Chunhua Liu" userId="fef6e0b2-5715-4fb4-b6a0-cb4c119e71d1" providerId="ADAL" clId="{E9B5C765-70F7-CE4C-A536-5A7314E3CDC6}" dt="2023-06-11T10:04:07.705" v="4243" actId="478"/>
          <ac:grpSpMkLst>
            <pc:docMk/>
            <pc:sldMk cId="51633217" sldId="443"/>
            <ac:grpSpMk id="22" creationId="{82DBCD20-BD15-3477-05AD-8D1A76326CA6}"/>
          </ac:grpSpMkLst>
        </pc:grpChg>
        <pc:grpChg chg="mod">
          <ac:chgData name="Chunhua Liu" userId="fef6e0b2-5715-4fb4-b6a0-cb4c119e71d1" providerId="ADAL" clId="{E9B5C765-70F7-CE4C-A536-5A7314E3CDC6}" dt="2023-06-11T10:04:19.837" v="4244" actId="1076"/>
          <ac:grpSpMkLst>
            <pc:docMk/>
            <pc:sldMk cId="51633217" sldId="443"/>
            <ac:grpSpMk id="41" creationId="{0E7C370C-EC5E-84C3-C62A-D60BB1200459}"/>
          </ac:grpSpMkLst>
        </pc:grpChg>
      </pc:sldChg>
      <pc:sldChg chg="addSp delSp modSp mod delAnim modAnim">
        <pc:chgData name="Chunhua Liu" userId="fef6e0b2-5715-4fb4-b6a0-cb4c119e71d1" providerId="ADAL" clId="{E9B5C765-70F7-CE4C-A536-5A7314E3CDC6}" dt="2023-06-12T04:26:02.965" v="13251" actId="1037"/>
        <pc:sldMkLst>
          <pc:docMk/>
          <pc:sldMk cId="159015222" sldId="453"/>
        </pc:sldMkLst>
        <pc:spChg chg="mod">
          <ac:chgData name="Chunhua Liu" userId="fef6e0b2-5715-4fb4-b6a0-cb4c119e71d1" providerId="ADAL" clId="{E9B5C765-70F7-CE4C-A536-5A7314E3CDC6}" dt="2023-06-11T10:35:59.290" v="7204" actId="1037"/>
          <ac:spMkLst>
            <pc:docMk/>
            <pc:sldMk cId="159015222" sldId="453"/>
            <ac:spMk id="2" creationId="{49F0D6D2-AD4B-EDC9-8FF6-FAFD800C9CAE}"/>
          </ac:spMkLst>
        </pc:spChg>
        <pc:picChg chg="del">
          <ac:chgData name="Chunhua Liu" userId="fef6e0b2-5715-4fb4-b6a0-cb4c119e71d1" providerId="ADAL" clId="{E9B5C765-70F7-CE4C-A536-5A7314E3CDC6}" dt="2023-06-12T02:19:12.858" v="13224" actId="478"/>
          <ac:picMkLst>
            <pc:docMk/>
            <pc:sldMk cId="159015222" sldId="453"/>
            <ac:picMk id="5" creationId="{179838E1-44FD-3F68-5831-E339815156F2}"/>
          </ac:picMkLst>
        </pc:picChg>
        <pc:picChg chg="add mod">
          <ac:chgData name="Chunhua Liu" userId="fef6e0b2-5715-4fb4-b6a0-cb4c119e71d1" providerId="ADAL" clId="{E9B5C765-70F7-CE4C-A536-5A7314E3CDC6}" dt="2023-06-12T04:26:02.965" v="13251" actId="1037"/>
          <ac:picMkLst>
            <pc:docMk/>
            <pc:sldMk cId="159015222" sldId="453"/>
            <ac:picMk id="6" creationId="{5B7556A0-4F31-AC7E-64AE-9EBC386D89E9}"/>
          </ac:picMkLst>
        </pc:picChg>
      </pc:sldChg>
      <pc:sldChg chg="modSp mod addAnim delAnim addCm modNotesTx">
        <pc:chgData name="Chunhua Liu" userId="fef6e0b2-5715-4fb4-b6a0-cb4c119e71d1" providerId="ADAL" clId="{E9B5C765-70F7-CE4C-A536-5A7314E3CDC6}" dt="2023-06-12T05:31:26.209" v="13452" actId="20577"/>
        <pc:sldMkLst>
          <pc:docMk/>
          <pc:sldMk cId="1843425372" sldId="459"/>
        </pc:sldMkLst>
        <pc:spChg chg="mod">
          <ac:chgData name="Chunhua Liu" userId="fef6e0b2-5715-4fb4-b6a0-cb4c119e71d1" providerId="ADAL" clId="{E9B5C765-70F7-CE4C-A536-5A7314E3CDC6}" dt="2023-06-12T05:23:45.063" v="13268" actId="1035"/>
          <ac:spMkLst>
            <pc:docMk/>
            <pc:sldMk cId="1843425372" sldId="459"/>
            <ac:spMk id="10" creationId="{AD84E1EE-E91E-9168-2F1B-593C41612BCC}"/>
          </ac:spMkLst>
        </pc:spChg>
        <pc:spChg chg="mod">
          <ac:chgData name="Chunhua Liu" userId="fef6e0b2-5715-4fb4-b6a0-cb4c119e71d1" providerId="ADAL" clId="{E9B5C765-70F7-CE4C-A536-5A7314E3CDC6}" dt="2023-06-11T10:08:22.912" v="4639" actId="20577"/>
          <ac:spMkLst>
            <pc:docMk/>
            <pc:sldMk cId="1843425372" sldId="459"/>
            <ac:spMk id="22" creationId="{8C812A0F-CA81-FA5E-01DB-4AF1439699E9}"/>
          </ac:spMkLst>
        </pc:spChg>
        <pc:extLst>
          <p:ext xmlns:p="http://schemas.openxmlformats.org/presentationml/2006/main" uri="{D6D511B9-2390-475A-947B-AFAB55BFBCF1}">
            <pc226:cmChg xmlns:pc226="http://schemas.microsoft.com/office/powerpoint/2022/06/main/command" chg="add">
              <pc226:chgData name="Chunhua Liu" userId="fef6e0b2-5715-4fb4-b6a0-cb4c119e71d1" providerId="ADAL" clId="{E9B5C765-70F7-CE4C-A536-5A7314E3CDC6}" dt="2023-06-08T00:28:07.527" v="568"/>
              <pc2:cmMkLst xmlns:pc2="http://schemas.microsoft.com/office/powerpoint/2019/9/main/command">
                <pc:docMk/>
                <pc:sldMk cId="1843425372" sldId="459"/>
                <pc2:cmMk id="{359E7505-2D5D-9C45-B8F7-E2468DC0BACA}"/>
              </pc2:cmMkLst>
            </pc226:cmChg>
          </p:ext>
        </pc:extLst>
      </pc:sldChg>
      <pc:sldChg chg="addSp delSp modSp mod modTransition delAnim modAnim modNotesTx">
        <pc:chgData name="Chunhua Liu" userId="fef6e0b2-5715-4fb4-b6a0-cb4c119e71d1" providerId="ADAL" clId="{E9B5C765-70F7-CE4C-A536-5A7314E3CDC6}" dt="2023-06-12T02:30:47.922" v="13237" actId="478"/>
        <pc:sldMkLst>
          <pc:docMk/>
          <pc:sldMk cId="3907460385" sldId="485"/>
        </pc:sldMkLst>
        <pc:spChg chg="mod">
          <ac:chgData name="Chunhua Liu" userId="fef6e0b2-5715-4fb4-b6a0-cb4c119e71d1" providerId="ADAL" clId="{E9B5C765-70F7-CE4C-A536-5A7314E3CDC6}" dt="2023-06-08T06:44:10.620" v="575" actId="20577"/>
          <ac:spMkLst>
            <pc:docMk/>
            <pc:sldMk cId="3907460385" sldId="485"/>
            <ac:spMk id="10" creationId="{21720A90-891D-4C56-00F1-CF4E4023BC35}"/>
          </ac:spMkLst>
        </pc:spChg>
        <pc:picChg chg="add del mod">
          <ac:chgData name="Chunhua Liu" userId="fef6e0b2-5715-4fb4-b6a0-cb4c119e71d1" providerId="ADAL" clId="{E9B5C765-70F7-CE4C-A536-5A7314E3CDC6}" dt="2023-06-12T02:30:47.922" v="13237" actId="478"/>
          <ac:picMkLst>
            <pc:docMk/>
            <pc:sldMk cId="3907460385" sldId="485"/>
            <ac:picMk id="12" creationId="{342615F3-DF8A-E464-9CE6-86A52847E9B1}"/>
          </ac:picMkLst>
        </pc:picChg>
      </pc:sldChg>
      <pc:sldChg chg="modSp mod modAnim modNotesTx">
        <pc:chgData name="Chunhua Liu" userId="fef6e0b2-5715-4fb4-b6a0-cb4c119e71d1" providerId="ADAL" clId="{E9B5C765-70F7-CE4C-A536-5A7314E3CDC6}" dt="2023-06-11T10:05:45.625" v="4374" actId="20577"/>
        <pc:sldMkLst>
          <pc:docMk/>
          <pc:sldMk cId="54224740" sldId="489"/>
        </pc:sldMkLst>
        <pc:spChg chg="mod">
          <ac:chgData name="Chunhua Liu" userId="fef6e0b2-5715-4fb4-b6a0-cb4c119e71d1" providerId="ADAL" clId="{E9B5C765-70F7-CE4C-A536-5A7314E3CDC6}" dt="2023-06-08T06:46:22.561" v="734" actId="20577"/>
          <ac:spMkLst>
            <pc:docMk/>
            <pc:sldMk cId="54224740" sldId="489"/>
            <ac:spMk id="5" creationId="{238BAC16-98BD-A585-E0C8-324CC574828A}"/>
          </ac:spMkLst>
        </pc:spChg>
      </pc:sldChg>
      <pc:sldChg chg="addSp delSp modSp del mod setBg modNotesTx">
        <pc:chgData name="Chunhua Liu" userId="fef6e0b2-5715-4fb4-b6a0-cb4c119e71d1" providerId="ADAL" clId="{E9B5C765-70F7-CE4C-A536-5A7314E3CDC6}" dt="2023-06-11T07:53:02.666" v="2758" actId="2696"/>
        <pc:sldMkLst>
          <pc:docMk/>
          <pc:sldMk cId="2273223411" sldId="490"/>
        </pc:sldMkLst>
        <pc:spChg chg="mod">
          <ac:chgData name="Chunhua Liu" userId="fef6e0b2-5715-4fb4-b6a0-cb4c119e71d1" providerId="ADAL" clId="{E9B5C765-70F7-CE4C-A536-5A7314E3CDC6}" dt="2023-06-11T07:50:55.669" v="2720" actId="21"/>
          <ac:spMkLst>
            <pc:docMk/>
            <pc:sldMk cId="2273223411" sldId="490"/>
            <ac:spMk id="2" creationId="{D4AB7E56-E586-932B-34A5-28AA425BA93E}"/>
          </ac:spMkLst>
        </pc:spChg>
        <pc:spChg chg="del mod">
          <ac:chgData name="Chunhua Liu" userId="fef6e0b2-5715-4fb4-b6a0-cb4c119e71d1" providerId="ADAL" clId="{E9B5C765-70F7-CE4C-A536-5A7314E3CDC6}" dt="2023-06-11T07:46:47.366" v="2663" actId="478"/>
          <ac:spMkLst>
            <pc:docMk/>
            <pc:sldMk cId="2273223411" sldId="490"/>
            <ac:spMk id="3" creationId="{DB6F8443-4399-5A4A-92B1-B2739172D702}"/>
          </ac:spMkLst>
        </pc:spChg>
        <pc:spChg chg="add mod ord">
          <ac:chgData name="Chunhua Liu" userId="fef6e0b2-5715-4fb4-b6a0-cb4c119e71d1" providerId="ADAL" clId="{E9B5C765-70F7-CE4C-A536-5A7314E3CDC6}" dt="2023-06-11T07:50:23.711" v="2715" actId="1076"/>
          <ac:spMkLst>
            <pc:docMk/>
            <pc:sldMk cId="2273223411" sldId="490"/>
            <ac:spMk id="4" creationId="{68E4F03C-99AA-BE33-69E2-77D14CB91282}"/>
          </ac:spMkLst>
        </pc:spChg>
        <pc:spChg chg="add mod">
          <ac:chgData name="Chunhua Liu" userId="fef6e0b2-5715-4fb4-b6a0-cb4c119e71d1" providerId="ADAL" clId="{E9B5C765-70F7-CE4C-A536-5A7314E3CDC6}" dt="2023-06-11T07:50:06.958" v="2711" actId="1076"/>
          <ac:spMkLst>
            <pc:docMk/>
            <pc:sldMk cId="2273223411" sldId="490"/>
            <ac:spMk id="9" creationId="{1B82ACBE-BF86-BBDA-45EB-B8F36946D4E6}"/>
          </ac:spMkLst>
        </pc:spChg>
        <pc:spChg chg="add del">
          <ac:chgData name="Chunhua Liu" userId="fef6e0b2-5715-4fb4-b6a0-cb4c119e71d1" providerId="ADAL" clId="{E9B5C765-70F7-CE4C-A536-5A7314E3CDC6}" dt="2023-06-11T07:46:10.440" v="2655" actId="26606"/>
          <ac:spMkLst>
            <pc:docMk/>
            <pc:sldMk cId="2273223411" sldId="490"/>
            <ac:spMk id="1036" creationId="{391021E9-5620-4308-9820-A3F8AFFEBE46}"/>
          </ac:spMkLst>
        </pc:spChg>
        <pc:spChg chg="add del">
          <ac:chgData name="Chunhua Liu" userId="fef6e0b2-5715-4fb4-b6a0-cb4c119e71d1" providerId="ADAL" clId="{E9B5C765-70F7-CE4C-A536-5A7314E3CDC6}" dt="2023-06-11T07:46:10.440" v="2655" actId="26606"/>
          <ac:spMkLst>
            <pc:docMk/>
            <pc:sldMk cId="2273223411" sldId="490"/>
            <ac:spMk id="1037" creationId="{6B74043B-81A6-4575-9DBB-2895B9A22C73}"/>
          </ac:spMkLst>
        </pc:spChg>
        <pc:spChg chg="add del">
          <ac:chgData name="Chunhua Liu" userId="fef6e0b2-5715-4fb4-b6a0-cb4c119e71d1" providerId="ADAL" clId="{E9B5C765-70F7-CE4C-A536-5A7314E3CDC6}" dt="2023-06-11T07:48:42.580" v="2682" actId="26606"/>
          <ac:spMkLst>
            <pc:docMk/>
            <pc:sldMk cId="2273223411" sldId="490"/>
            <ac:spMk id="1038" creationId="{86FF76B9-219D-4469-AF87-0236D29032F1}"/>
          </ac:spMkLst>
        </pc:spChg>
        <pc:spChg chg="add del">
          <ac:chgData name="Chunhua Liu" userId="fef6e0b2-5715-4fb4-b6a0-cb4c119e71d1" providerId="ADAL" clId="{E9B5C765-70F7-CE4C-A536-5A7314E3CDC6}" dt="2023-06-11T07:42:55.312" v="2392" actId="26606"/>
          <ac:spMkLst>
            <pc:docMk/>
            <pc:sldMk cId="2273223411" sldId="490"/>
            <ac:spMk id="1039" creationId="{489B7BFD-8F45-4093-AD9C-91B15B0503D9}"/>
          </ac:spMkLst>
        </pc:spChg>
        <pc:spChg chg="add del">
          <ac:chgData name="Chunhua Liu" userId="fef6e0b2-5715-4fb4-b6a0-cb4c119e71d1" providerId="ADAL" clId="{E9B5C765-70F7-CE4C-A536-5A7314E3CDC6}" dt="2023-06-11T07:46:28.385" v="2657" actId="26606"/>
          <ac:spMkLst>
            <pc:docMk/>
            <pc:sldMk cId="2273223411" sldId="490"/>
            <ac:spMk id="1040" creationId="{E32EEBD4-2EE2-4943-A13A-027C802121C7}"/>
          </ac:spMkLst>
        </pc:spChg>
        <pc:spChg chg="add del">
          <ac:chgData name="Chunhua Liu" userId="fef6e0b2-5715-4fb4-b6a0-cb4c119e71d1" providerId="ADAL" clId="{E9B5C765-70F7-CE4C-A536-5A7314E3CDC6}" dt="2023-06-11T07:42:55.312" v="2392" actId="26606"/>
          <ac:spMkLst>
            <pc:docMk/>
            <pc:sldMk cId="2273223411" sldId="490"/>
            <ac:spMk id="1041" creationId="{BDEB5F14-5014-49D1-B590-9E2B7721C079}"/>
          </ac:spMkLst>
        </pc:spChg>
        <pc:spChg chg="add del">
          <ac:chgData name="Chunhua Liu" userId="fef6e0b2-5715-4fb4-b6a0-cb4c119e71d1" providerId="ADAL" clId="{E9B5C765-70F7-CE4C-A536-5A7314E3CDC6}" dt="2023-06-11T07:46:28.385" v="2657" actId="26606"/>
          <ac:spMkLst>
            <pc:docMk/>
            <pc:sldMk cId="2273223411" sldId="490"/>
            <ac:spMk id="1042" creationId="{8F22F920-02D7-497A-892A-5A1799A6EE2C}"/>
          </ac:spMkLst>
        </pc:spChg>
        <pc:spChg chg="add del">
          <ac:chgData name="Chunhua Liu" userId="fef6e0b2-5715-4fb4-b6a0-cb4c119e71d1" providerId="ADAL" clId="{E9B5C765-70F7-CE4C-A536-5A7314E3CDC6}" dt="2023-06-11T07:42:55.312" v="2392" actId="26606"/>
          <ac:spMkLst>
            <pc:docMk/>
            <pc:sldMk cId="2273223411" sldId="490"/>
            <ac:spMk id="1043" creationId="{3D2B953D-3D65-4BA7-80E6-139390790639}"/>
          </ac:spMkLst>
        </pc:spChg>
        <pc:spChg chg="add del">
          <ac:chgData name="Chunhua Liu" userId="fef6e0b2-5715-4fb4-b6a0-cb4c119e71d1" providerId="ADAL" clId="{E9B5C765-70F7-CE4C-A536-5A7314E3CDC6}" dt="2023-06-11T07:46:28.385" v="2657" actId="26606"/>
          <ac:spMkLst>
            <pc:docMk/>
            <pc:sldMk cId="2273223411" sldId="490"/>
            <ac:spMk id="1044" creationId="{21BA6915-E6D0-4619-9A50-B788D0048400}"/>
          </ac:spMkLst>
        </pc:spChg>
        <pc:spChg chg="add del">
          <ac:chgData name="Chunhua Liu" userId="fef6e0b2-5715-4fb4-b6a0-cb4c119e71d1" providerId="ADAL" clId="{E9B5C765-70F7-CE4C-A536-5A7314E3CDC6}" dt="2023-06-11T07:42:55.312" v="2392" actId="26606"/>
          <ac:spMkLst>
            <pc:docMk/>
            <pc:sldMk cId="2273223411" sldId="490"/>
            <ac:spMk id="1045" creationId="{4CA0A0B8-0ABD-4C1D-8BDE-4D94C94FDA4E}"/>
          </ac:spMkLst>
        </pc:spChg>
        <pc:spChg chg="add del">
          <ac:chgData name="Chunhua Liu" userId="fef6e0b2-5715-4fb4-b6a0-cb4c119e71d1" providerId="ADAL" clId="{E9B5C765-70F7-CE4C-A536-5A7314E3CDC6}" dt="2023-06-11T07:46:28.385" v="2657" actId="26606"/>
          <ac:spMkLst>
            <pc:docMk/>
            <pc:sldMk cId="2273223411" sldId="490"/>
            <ac:spMk id="1046" creationId="{4DDF45CC-3E53-4361-852F-16750ABA72F4}"/>
          </ac:spMkLst>
        </pc:spChg>
        <pc:spChg chg="add del">
          <ac:chgData name="Chunhua Liu" userId="fef6e0b2-5715-4fb4-b6a0-cb4c119e71d1" providerId="ADAL" clId="{E9B5C765-70F7-CE4C-A536-5A7314E3CDC6}" dt="2023-06-11T07:42:55.312" v="2392" actId="26606"/>
          <ac:spMkLst>
            <pc:docMk/>
            <pc:sldMk cId="2273223411" sldId="490"/>
            <ac:spMk id="1047" creationId="{FF2923AC-40BC-4610-B6BD-AECABAF6DF68}"/>
          </ac:spMkLst>
        </pc:spChg>
        <pc:spChg chg="add del">
          <ac:chgData name="Chunhua Liu" userId="fef6e0b2-5715-4fb4-b6a0-cb4c119e71d1" providerId="ADAL" clId="{E9B5C765-70F7-CE4C-A536-5A7314E3CDC6}" dt="2023-06-11T07:46:28.385" v="2657" actId="26606"/>
          <ac:spMkLst>
            <pc:docMk/>
            <pc:sldMk cId="2273223411" sldId="490"/>
            <ac:spMk id="1048" creationId="{025B8C08-2FE2-4EE7-8826-385416193DFB}"/>
          </ac:spMkLst>
        </pc:spChg>
        <pc:spChg chg="add del">
          <ac:chgData name="Chunhua Liu" userId="fef6e0b2-5715-4fb4-b6a0-cb4c119e71d1" providerId="ADAL" clId="{E9B5C765-70F7-CE4C-A536-5A7314E3CDC6}" dt="2023-06-11T07:46:32.195" v="2659" actId="26606"/>
          <ac:spMkLst>
            <pc:docMk/>
            <pc:sldMk cId="2273223411" sldId="490"/>
            <ac:spMk id="1050" creationId="{16EB6D37-69E3-424B-93EB-61C4FD9984C9}"/>
          </ac:spMkLst>
        </pc:spChg>
        <pc:spChg chg="add del">
          <ac:chgData name="Chunhua Liu" userId="fef6e0b2-5715-4fb4-b6a0-cb4c119e71d1" providerId="ADAL" clId="{E9B5C765-70F7-CE4C-A536-5A7314E3CDC6}" dt="2023-06-11T07:46:32.195" v="2659" actId="26606"/>
          <ac:spMkLst>
            <pc:docMk/>
            <pc:sldMk cId="2273223411" sldId="490"/>
            <ac:spMk id="1051" creationId="{F35BC0E3-6FE4-4491-BA19-C0126066A51B}"/>
          </ac:spMkLst>
        </pc:spChg>
        <pc:spChg chg="add del">
          <ac:chgData name="Chunhua Liu" userId="fef6e0b2-5715-4fb4-b6a0-cb4c119e71d1" providerId="ADAL" clId="{E9B5C765-70F7-CE4C-A536-5A7314E3CDC6}" dt="2023-06-11T07:46:32.195" v="2659" actId="26606"/>
          <ac:spMkLst>
            <pc:docMk/>
            <pc:sldMk cId="2273223411" sldId="490"/>
            <ac:spMk id="1052" creationId="{DCD36EB2-CC93-4C1B-A9D7-1A2F45F56D73}"/>
          </ac:spMkLst>
        </pc:spChg>
        <pc:spChg chg="add del">
          <ac:chgData name="Chunhua Liu" userId="fef6e0b2-5715-4fb4-b6a0-cb4c119e71d1" providerId="ADAL" clId="{E9B5C765-70F7-CE4C-A536-5A7314E3CDC6}" dt="2023-06-11T07:42:55.312" v="2392" actId="26606"/>
          <ac:spMkLst>
            <pc:docMk/>
            <pc:sldMk cId="2273223411" sldId="490"/>
            <ac:spMk id="1053" creationId="{F47059C0-3CD3-44C5-9FBC-C5CEA6D94E73}"/>
          </ac:spMkLst>
        </pc:spChg>
        <pc:spChg chg="add del">
          <ac:chgData name="Chunhua Liu" userId="fef6e0b2-5715-4fb4-b6a0-cb4c119e71d1" providerId="ADAL" clId="{E9B5C765-70F7-CE4C-A536-5A7314E3CDC6}" dt="2023-06-11T07:46:41.141" v="2661" actId="26606"/>
          <ac:spMkLst>
            <pc:docMk/>
            <pc:sldMk cId="2273223411" sldId="490"/>
            <ac:spMk id="1054" creationId="{DF41908E-AE36-4E6D-8DCA-E79261FA42B7}"/>
          </ac:spMkLst>
        </pc:spChg>
        <pc:spChg chg="add del">
          <ac:chgData name="Chunhua Liu" userId="fef6e0b2-5715-4fb4-b6a0-cb4c119e71d1" providerId="ADAL" clId="{E9B5C765-70F7-CE4C-A536-5A7314E3CDC6}" dt="2023-06-11T07:46:41.141" v="2661" actId="26606"/>
          <ac:spMkLst>
            <pc:docMk/>
            <pc:sldMk cId="2273223411" sldId="490"/>
            <ac:spMk id="1056" creationId="{B637583F-CA30-4954-8DA0-A4E159DE7551}"/>
          </ac:spMkLst>
        </pc:spChg>
        <pc:spChg chg="add del">
          <ac:chgData name="Chunhua Liu" userId="fef6e0b2-5715-4fb4-b6a0-cb4c119e71d1" providerId="ADAL" clId="{E9B5C765-70F7-CE4C-A536-5A7314E3CDC6}" dt="2023-06-11T07:46:41.141" v="2661" actId="26606"/>
          <ac:spMkLst>
            <pc:docMk/>
            <pc:sldMk cId="2273223411" sldId="490"/>
            <ac:spMk id="1057" creationId="{3B2BA6EA-B494-4C2E-8E94-FBD5935E361C}"/>
          </ac:spMkLst>
        </pc:spChg>
        <pc:spChg chg="add del">
          <ac:chgData name="Chunhua Liu" userId="fef6e0b2-5715-4fb4-b6a0-cb4c119e71d1" providerId="ADAL" clId="{E9B5C765-70F7-CE4C-A536-5A7314E3CDC6}" dt="2023-06-11T07:46:41.141" v="2661" actId="26606"/>
          <ac:spMkLst>
            <pc:docMk/>
            <pc:sldMk cId="2273223411" sldId="490"/>
            <ac:spMk id="1058" creationId="{E081C197-85C9-48AC-B705-A964FBE21310}"/>
          </ac:spMkLst>
        </pc:spChg>
        <pc:spChg chg="add del">
          <ac:chgData name="Chunhua Liu" userId="fef6e0b2-5715-4fb4-b6a0-cb4c119e71d1" providerId="ADAL" clId="{E9B5C765-70F7-CE4C-A536-5A7314E3CDC6}" dt="2023-06-11T07:46:41.141" v="2661" actId="26606"/>
          <ac:spMkLst>
            <pc:docMk/>
            <pc:sldMk cId="2273223411" sldId="490"/>
            <ac:spMk id="1060" creationId="{35CBE3AB-4E4B-4D8C-846A-D1143F61E636}"/>
          </ac:spMkLst>
        </pc:spChg>
        <pc:spChg chg="add del">
          <ac:chgData name="Chunhua Liu" userId="fef6e0b2-5715-4fb4-b6a0-cb4c119e71d1" providerId="ADAL" clId="{E9B5C765-70F7-CE4C-A536-5A7314E3CDC6}" dt="2023-06-11T07:46:41.141" v="2661" actId="26606"/>
          <ac:spMkLst>
            <pc:docMk/>
            <pc:sldMk cId="2273223411" sldId="490"/>
            <ac:spMk id="1061" creationId="{24567B83-5612-408D-A70F-23ED8C74A35C}"/>
          </ac:spMkLst>
        </pc:spChg>
        <pc:spChg chg="add del">
          <ac:chgData name="Chunhua Liu" userId="fef6e0b2-5715-4fb4-b6a0-cb4c119e71d1" providerId="ADAL" clId="{E9B5C765-70F7-CE4C-A536-5A7314E3CDC6}" dt="2023-06-11T07:46:41.141" v="2661" actId="26606"/>
          <ac:spMkLst>
            <pc:docMk/>
            <pc:sldMk cId="2273223411" sldId="490"/>
            <ac:spMk id="1062" creationId="{A7491B3F-28E1-47D2-9EDB-4A3F9B19267A}"/>
          </ac:spMkLst>
        </pc:spChg>
        <pc:spChg chg="add del">
          <ac:chgData name="Chunhua Liu" userId="fef6e0b2-5715-4fb4-b6a0-cb4c119e71d1" providerId="ADAL" clId="{E9B5C765-70F7-CE4C-A536-5A7314E3CDC6}" dt="2023-06-11T07:46:41.141" v="2661" actId="26606"/>
          <ac:spMkLst>
            <pc:docMk/>
            <pc:sldMk cId="2273223411" sldId="490"/>
            <ac:spMk id="1063" creationId="{33499CAB-D16A-4E1F-8B81-E2DB25F041FD}"/>
          </ac:spMkLst>
        </pc:spChg>
        <pc:spChg chg="add del">
          <ac:chgData name="Chunhua Liu" userId="fef6e0b2-5715-4fb4-b6a0-cb4c119e71d1" providerId="ADAL" clId="{E9B5C765-70F7-CE4C-A536-5A7314E3CDC6}" dt="2023-06-11T07:42:55.312" v="2392" actId="26606"/>
          <ac:spMkLst>
            <pc:docMk/>
            <pc:sldMk cId="2273223411" sldId="490"/>
            <ac:spMk id="1066" creationId="{D245B05D-DA60-40E2-8A0A-B078C91D7037}"/>
          </ac:spMkLst>
        </pc:spChg>
        <pc:spChg chg="add del">
          <ac:chgData name="Chunhua Liu" userId="fef6e0b2-5715-4fb4-b6a0-cb4c119e71d1" providerId="ADAL" clId="{E9B5C765-70F7-CE4C-A536-5A7314E3CDC6}" dt="2023-06-11T07:42:55.312" v="2392" actId="26606"/>
          <ac:spMkLst>
            <pc:docMk/>
            <pc:sldMk cId="2273223411" sldId="490"/>
            <ac:spMk id="1068" creationId="{401FD61C-FC3A-43C0-9641-28B0C1A54201}"/>
          </ac:spMkLst>
        </pc:spChg>
        <pc:spChg chg="add del">
          <ac:chgData name="Chunhua Liu" userId="fef6e0b2-5715-4fb4-b6a0-cb4c119e71d1" providerId="ADAL" clId="{E9B5C765-70F7-CE4C-A536-5A7314E3CDC6}" dt="2023-06-11T07:48:42.580" v="2682" actId="26606"/>
          <ac:spMkLst>
            <pc:docMk/>
            <pc:sldMk cId="2273223411" sldId="490"/>
            <ac:spMk id="1069" creationId="{2E80C965-DB6D-4F81-9E9E-B027384D0BD6}"/>
          </ac:spMkLst>
        </pc:spChg>
        <pc:spChg chg="add del">
          <ac:chgData name="Chunhua Liu" userId="fef6e0b2-5715-4fb4-b6a0-cb4c119e71d1" providerId="ADAL" clId="{E9B5C765-70F7-CE4C-A536-5A7314E3CDC6}" dt="2023-06-11T07:48:42.580" v="2682" actId="26606"/>
          <ac:spMkLst>
            <pc:docMk/>
            <pc:sldMk cId="2273223411" sldId="490"/>
            <ac:spMk id="1070" creationId="{633C5E46-DAC5-4661-9C87-22B08E2A512F}"/>
          </ac:spMkLst>
        </pc:spChg>
        <pc:spChg chg="add del">
          <ac:chgData name="Chunhua Liu" userId="fef6e0b2-5715-4fb4-b6a0-cb4c119e71d1" providerId="ADAL" clId="{E9B5C765-70F7-CE4C-A536-5A7314E3CDC6}" dt="2023-06-11T07:48:45.038" v="2684" actId="26606"/>
          <ac:spMkLst>
            <pc:docMk/>
            <pc:sldMk cId="2273223411" sldId="490"/>
            <ac:spMk id="1072" creationId="{5F879AC3-D4CE-493C-ADC7-06205677F4F8}"/>
          </ac:spMkLst>
        </pc:spChg>
        <pc:spChg chg="add del">
          <ac:chgData name="Chunhua Liu" userId="fef6e0b2-5715-4fb4-b6a0-cb4c119e71d1" providerId="ADAL" clId="{E9B5C765-70F7-CE4C-A536-5A7314E3CDC6}" dt="2023-06-11T07:48:45.038" v="2684" actId="26606"/>
          <ac:spMkLst>
            <pc:docMk/>
            <pc:sldMk cId="2273223411" sldId="490"/>
            <ac:spMk id="1073" creationId="{736F0DFD-0954-464F-BF12-DD2E6F6E0380}"/>
          </ac:spMkLst>
        </pc:spChg>
        <pc:spChg chg="add del">
          <ac:chgData name="Chunhua Liu" userId="fef6e0b2-5715-4fb4-b6a0-cb4c119e71d1" providerId="ADAL" clId="{E9B5C765-70F7-CE4C-A536-5A7314E3CDC6}" dt="2023-06-11T07:48:47.062" v="2688" actId="26606"/>
          <ac:spMkLst>
            <pc:docMk/>
            <pc:sldMk cId="2273223411" sldId="490"/>
            <ac:spMk id="1075" creationId="{22F15A2D-2324-487D-A02A-BF46C5C580EB}"/>
          </ac:spMkLst>
        </pc:spChg>
        <pc:spChg chg="add del">
          <ac:chgData name="Chunhua Liu" userId="fef6e0b2-5715-4fb4-b6a0-cb4c119e71d1" providerId="ADAL" clId="{E9B5C765-70F7-CE4C-A536-5A7314E3CDC6}" dt="2023-06-11T07:48:47.062" v="2688" actId="26606"/>
          <ac:spMkLst>
            <pc:docMk/>
            <pc:sldMk cId="2273223411" sldId="490"/>
            <ac:spMk id="1076" creationId="{17A7F34E-D418-47E2-9F86-2C45BBC31210}"/>
          </ac:spMkLst>
        </pc:spChg>
        <pc:spChg chg="add del">
          <ac:chgData name="Chunhua Liu" userId="fef6e0b2-5715-4fb4-b6a0-cb4c119e71d1" providerId="ADAL" clId="{E9B5C765-70F7-CE4C-A536-5A7314E3CDC6}" dt="2023-06-11T07:48:47.062" v="2688" actId="26606"/>
          <ac:spMkLst>
            <pc:docMk/>
            <pc:sldMk cId="2273223411" sldId="490"/>
            <ac:spMk id="1077" creationId="{2AEAFA59-923A-4F54-8B49-44C970BCC323}"/>
          </ac:spMkLst>
        </pc:spChg>
        <pc:spChg chg="add del">
          <ac:chgData name="Chunhua Liu" userId="fef6e0b2-5715-4fb4-b6a0-cb4c119e71d1" providerId="ADAL" clId="{E9B5C765-70F7-CE4C-A536-5A7314E3CDC6}" dt="2023-06-11T07:48:48.171" v="2692" actId="26606"/>
          <ac:spMkLst>
            <pc:docMk/>
            <pc:sldMk cId="2273223411" sldId="490"/>
            <ac:spMk id="1079" creationId="{2D2B266D-3625-4584-A5C3-7D3F672CFF30}"/>
          </ac:spMkLst>
        </pc:spChg>
        <pc:spChg chg="add del">
          <ac:chgData name="Chunhua Liu" userId="fef6e0b2-5715-4fb4-b6a0-cb4c119e71d1" providerId="ADAL" clId="{E9B5C765-70F7-CE4C-A536-5A7314E3CDC6}" dt="2023-06-11T07:48:48.171" v="2692" actId="26606"/>
          <ac:spMkLst>
            <pc:docMk/>
            <pc:sldMk cId="2273223411" sldId="490"/>
            <ac:spMk id="1080" creationId="{A5D2A5D1-BA0D-47D3-B051-DA7743C46E28}"/>
          </ac:spMkLst>
        </pc:spChg>
        <pc:spChg chg="add del">
          <ac:chgData name="Chunhua Liu" userId="fef6e0b2-5715-4fb4-b6a0-cb4c119e71d1" providerId="ADAL" clId="{E9B5C765-70F7-CE4C-A536-5A7314E3CDC6}" dt="2023-06-11T07:48:55.507" v="2694" actId="26606"/>
          <ac:spMkLst>
            <pc:docMk/>
            <pc:sldMk cId="2273223411" sldId="490"/>
            <ac:spMk id="1082" creationId="{01D0AF59-99C3-4251-AB9A-C966C6AD4400}"/>
          </ac:spMkLst>
        </pc:spChg>
        <pc:spChg chg="add del">
          <ac:chgData name="Chunhua Liu" userId="fef6e0b2-5715-4fb4-b6a0-cb4c119e71d1" providerId="ADAL" clId="{E9B5C765-70F7-CE4C-A536-5A7314E3CDC6}" dt="2023-06-11T07:48:55.507" v="2694" actId="26606"/>
          <ac:spMkLst>
            <pc:docMk/>
            <pc:sldMk cId="2273223411" sldId="490"/>
            <ac:spMk id="1083" creationId="{1855405F-37A2-4869-9154-F8BE3BECE6C3}"/>
          </ac:spMkLst>
        </pc:spChg>
        <pc:spChg chg="add del">
          <ac:chgData name="Chunhua Liu" userId="fef6e0b2-5715-4fb4-b6a0-cb4c119e71d1" providerId="ADAL" clId="{E9B5C765-70F7-CE4C-A536-5A7314E3CDC6}" dt="2023-06-11T07:49:08.731" v="2696" actId="26606"/>
          <ac:spMkLst>
            <pc:docMk/>
            <pc:sldMk cId="2273223411" sldId="490"/>
            <ac:spMk id="1085" creationId="{86FF76B9-219D-4469-AF87-0236D29032F1}"/>
          </ac:spMkLst>
        </pc:spChg>
        <pc:spChg chg="add del">
          <ac:chgData name="Chunhua Liu" userId="fef6e0b2-5715-4fb4-b6a0-cb4c119e71d1" providerId="ADAL" clId="{E9B5C765-70F7-CE4C-A536-5A7314E3CDC6}" dt="2023-06-11T07:49:08.731" v="2696" actId="26606"/>
          <ac:spMkLst>
            <pc:docMk/>
            <pc:sldMk cId="2273223411" sldId="490"/>
            <ac:spMk id="1089" creationId="{2E80C965-DB6D-4F81-9E9E-B027384D0BD6}"/>
          </ac:spMkLst>
        </pc:spChg>
        <pc:spChg chg="add del">
          <ac:chgData name="Chunhua Liu" userId="fef6e0b2-5715-4fb4-b6a0-cb4c119e71d1" providerId="ADAL" clId="{E9B5C765-70F7-CE4C-A536-5A7314E3CDC6}" dt="2023-06-11T07:49:08.731" v="2696" actId="26606"/>
          <ac:spMkLst>
            <pc:docMk/>
            <pc:sldMk cId="2273223411" sldId="490"/>
            <ac:spMk id="1090" creationId="{633C5E46-DAC5-4661-9C87-22B08E2A512F}"/>
          </ac:spMkLst>
        </pc:spChg>
        <pc:spChg chg="add">
          <ac:chgData name="Chunhua Liu" userId="fef6e0b2-5715-4fb4-b6a0-cb4c119e71d1" providerId="ADAL" clId="{E9B5C765-70F7-CE4C-A536-5A7314E3CDC6}" dt="2023-06-11T07:49:08.740" v="2697" actId="26606"/>
          <ac:spMkLst>
            <pc:docMk/>
            <pc:sldMk cId="2273223411" sldId="490"/>
            <ac:spMk id="1092" creationId="{C3862298-AF85-4572-BED3-52E573EBD410}"/>
          </ac:spMkLst>
        </pc:spChg>
        <pc:spChg chg="add">
          <ac:chgData name="Chunhua Liu" userId="fef6e0b2-5715-4fb4-b6a0-cb4c119e71d1" providerId="ADAL" clId="{E9B5C765-70F7-CE4C-A536-5A7314E3CDC6}" dt="2023-06-11T07:49:08.740" v="2697" actId="26606"/>
          <ac:spMkLst>
            <pc:docMk/>
            <pc:sldMk cId="2273223411" sldId="490"/>
            <ac:spMk id="1093" creationId="{1C897582-CB19-41B5-9426-8BD7BD008256}"/>
          </ac:spMkLst>
        </pc:spChg>
        <pc:spChg chg="add">
          <ac:chgData name="Chunhua Liu" userId="fef6e0b2-5715-4fb4-b6a0-cb4c119e71d1" providerId="ADAL" clId="{E9B5C765-70F7-CE4C-A536-5A7314E3CDC6}" dt="2023-06-11T07:49:08.740" v="2697" actId="26606"/>
          <ac:spMkLst>
            <pc:docMk/>
            <pc:sldMk cId="2273223411" sldId="490"/>
            <ac:spMk id="1094" creationId="{0E7066FC-B004-4B5A-B02B-599B51EF3221}"/>
          </ac:spMkLst>
        </pc:spChg>
        <pc:grpChg chg="add del">
          <ac:chgData name="Chunhua Liu" userId="fef6e0b2-5715-4fb4-b6a0-cb4c119e71d1" providerId="ADAL" clId="{E9B5C765-70F7-CE4C-A536-5A7314E3CDC6}" dt="2023-06-11T07:42:55.312" v="2392" actId="26606"/>
          <ac:grpSpMkLst>
            <pc:docMk/>
            <pc:sldMk cId="2273223411" sldId="490"/>
            <ac:grpSpMk id="1049" creationId="{18A188E6-9899-40AA-9648-7B9BEAF52634}"/>
          </ac:grpSpMkLst>
        </pc:grpChg>
        <pc:grpChg chg="add del">
          <ac:chgData name="Chunhua Liu" userId="fef6e0b2-5715-4fb4-b6a0-cb4c119e71d1" providerId="ADAL" clId="{E9B5C765-70F7-CE4C-A536-5A7314E3CDC6}" dt="2023-06-11T07:42:55.312" v="2392" actId="26606"/>
          <ac:grpSpMkLst>
            <pc:docMk/>
            <pc:sldMk cId="2273223411" sldId="490"/>
            <ac:grpSpMk id="1055" creationId="{78A6A50F-EF16-474F-9BD1-2D663EBEA2FF}"/>
          </ac:grpSpMkLst>
        </pc:grpChg>
        <pc:grpChg chg="add del">
          <ac:chgData name="Chunhua Liu" userId="fef6e0b2-5715-4fb4-b6a0-cb4c119e71d1" providerId="ADAL" clId="{E9B5C765-70F7-CE4C-A536-5A7314E3CDC6}" dt="2023-06-11T07:42:55.312" v="2392" actId="26606"/>
          <ac:grpSpMkLst>
            <pc:docMk/>
            <pc:sldMk cId="2273223411" sldId="490"/>
            <ac:grpSpMk id="1059" creationId="{4717BE92-F93B-41D0-A644-64F6E524C7D1}"/>
          </ac:grpSpMkLst>
        </pc:grpChg>
        <pc:grpChg chg="add del">
          <ac:chgData name="Chunhua Liu" userId="fef6e0b2-5715-4fb4-b6a0-cb4c119e71d1" providerId="ADAL" clId="{E9B5C765-70F7-CE4C-A536-5A7314E3CDC6}" dt="2023-06-11T07:48:42.580" v="2682" actId="26606"/>
          <ac:grpSpMkLst>
            <pc:docMk/>
            <pc:sldMk cId="2273223411" sldId="490"/>
            <ac:grpSpMk id="1064" creationId="{DB88BD78-87E1-424D-B479-C37D8E41B12E}"/>
          </ac:grpSpMkLst>
        </pc:grpChg>
        <pc:grpChg chg="add del">
          <ac:chgData name="Chunhua Liu" userId="fef6e0b2-5715-4fb4-b6a0-cb4c119e71d1" providerId="ADAL" clId="{E9B5C765-70F7-CE4C-A536-5A7314E3CDC6}" dt="2023-06-11T07:49:08.731" v="2696" actId="26606"/>
          <ac:grpSpMkLst>
            <pc:docMk/>
            <pc:sldMk cId="2273223411" sldId="490"/>
            <ac:grpSpMk id="1086" creationId="{DB88BD78-87E1-424D-B479-C37D8E41B12E}"/>
          </ac:grpSpMkLst>
        </pc:grpChg>
        <pc:picChg chg="add mod ord">
          <ac:chgData name="Chunhua Liu" userId="fef6e0b2-5715-4fb4-b6a0-cb4c119e71d1" providerId="ADAL" clId="{E9B5C765-70F7-CE4C-A536-5A7314E3CDC6}" dt="2023-06-11T07:50:23.711" v="2715" actId="1076"/>
          <ac:picMkLst>
            <pc:docMk/>
            <pc:sldMk cId="2273223411" sldId="490"/>
            <ac:picMk id="5" creationId="{6E7EBF07-CB72-3D59-67C7-9CABC5596BE1}"/>
          </ac:picMkLst>
        </pc:picChg>
        <pc:picChg chg="add mod ord">
          <ac:chgData name="Chunhua Liu" userId="fef6e0b2-5715-4fb4-b6a0-cb4c119e71d1" providerId="ADAL" clId="{E9B5C765-70F7-CE4C-A536-5A7314E3CDC6}" dt="2023-06-11T07:50:23.711" v="2715" actId="1076"/>
          <ac:picMkLst>
            <pc:docMk/>
            <pc:sldMk cId="2273223411" sldId="490"/>
            <ac:picMk id="6" creationId="{2D4E8263-585A-CFBE-C457-3881A8659059}"/>
          </ac:picMkLst>
        </pc:picChg>
        <pc:picChg chg="add mod ord">
          <ac:chgData name="Chunhua Liu" userId="fef6e0b2-5715-4fb4-b6a0-cb4c119e71d1" providerId="ADAL" clId="{E9B5C765-70F7-CE4C-A536-5A7314E3CDC6}" dt="2023-06-11T07:50:23.711" v="2715" actId="1076"/>
          <ac:picMkLst>
            <pc:docMk/>
            <pc:sldMk cId="2273223411" sldId="490"/>
            <ac:picMk id="7" creationId="{ADAA4865-C2CB-F500-C1B2-147AF56D521E}"/>
          </ac:picMkLst>
        </pc:picChg>
        <pc:picChg chg="add mod">
          <ac:chgData name="Chunhua Liu" userId="fef6e0b2-5715-4fb4-b6a0-cb4c119e71d1" providerId="ADAL" clId="{E9B5C765-70F7-CE4C-A536-5A7314E3CDC6}" dt="2023-06-11T07:50:06.958" v="2711" actId="1076"/>
          <ac:picMkLst>
            <pc:docMk/>
            <pc:sldMk cId="2273223411" sldId="490"/>
            <ac:picMk id="1026" creationId="{951C5F4A-BC02-8266-27D2-4ED9155A465D}"/>
          </ac:picMkLst>
        </pc:picChg>
        <pc:picChg chg="mod ord">
          <ac:chgData name="Chunhua Liu" userId="fef6e0b2-5715-4fb4-b6a0-cb4c119e71d1" providerId="ADAL" clId="{E9B5C765-70F7-CE4C-A536-5A7314E3CDC6}" dt="2023-06-11T07:49:34.806" v="2709" actId="14100"/>
          <ac:picMkLst>
            <pc:docMk/>
            <pc:sldMk cId="2273223411" sldId="490"/>
            <ac:picMk id="1034" creationId="{3D01C41A-F194-7993-B8AB-EC970E5A0F90}"/>
          </ac:picMkLst>
        </pc:picChg>
      </pc:sldChg>
      <pc:sldChg chg="addSp delSp modSp mod delAnim modAnim modNotesTx">
        <pc:chgData name="Chunhua Liu" userId="fef6e0b2-5715-4fb4-b6a0-cb4c119e71d1" providerId="ADAL" clId="{E9B5C765-70F7-CE4C-A536-5A7314E3CDC6}" dt="2023-06-12T05:40:58.060" v="13555" actId="20577"/>
        <pc:sldMkLst>
          <pc:docMk/>
          <pc:sldMk cId="1889007348" sldId="491"/>
        </pc:sldMkLst>
        <pc:spChg chg="mod">
          <ac:chgData name="Chunhua Liu" userId="fef6e0b2-5715-4fb4-b6a0-cb4c119e71d1" providerId="ADAL" clId="{E9B5C765-70F7-CE4C-A536-5A7314E3CDC6}" dt="2023-06-11T10:16:06.965" v="5134" actId="20577"/>
          <ac:spMkLst>
            <pc:docMk/>
            <pc:sldMk cId="1889007348" sldId="491"/>
            <ac:spMk id="2" creationId="{6E1EEA3E-D2AD-DA68-DDCB-9AB0BF117931}"/>
          </ac:spMkLst>
        </pc:spChg>
        <pc:spChg chg="mod">
          <ac:chgData name="Chunhua Liu" userId="fef6e0b2-5715-4fb4-b6a0-cb4c119e71d1" providerId="ADAL" clId="{E9B5C765-70F7-CE4C-A536-5A7314E3CDC6}" dt="2023-06-12T01:26:32.827" v="10257" actId="20577"/>
          <ac:spMkLst>
            <pc:docMk/>
            <pc:sldMk cId="1889007348" sldId="491"/>
            <ac:spMk id="3" creationId="{6B7526E2-92B3-8035-E609-00E657BE1AD7}"/>
          </ac:spMkLst>
        </pc:spChg>
        <pc:picChg chg="add mod">
          <ac:chgData name="Chunhua Liu" userId="fef6e0b2-5715-4fb4-b6a0-cb4c119e71d1" providerId="ADAL" clId="{E9B5C765-70F7-CE4C-A536-5A7314E3CDC6}" dt="2023-06-11T10:16:25.322" v="5138" actId="1076"/>
          <ac:picMkLst>
            <pc:docMk/>
            <pc:sldMk cId="1889007348" sldId="491"/>
            <ac:picMk id="4" creationId="{937B97E1-EDFA-3AE7-1F1D-C8011A7379DE}"/>
          </ac:picMkLst>
        </pc:picChg>
        <pc:picChg chg="add del mod">
          <ac:chgData name="Chunhua Liu" userId="fef6e0b2-5715-4fb4-b6a0-cb4c119e71d1" providerId="ADAL" clId="{E9B5C765-70F7-CE4C-A536-5A7314E3CDC6}" dt="2023-06-08T06:52:18.575" v="770" actId="478"/>
          <ac:picMkLst>
            <pc:docMk/>
            <pc:sldMk cId="1889007348" sldId="491"/>
            <ac:picMk id="4" creationId="{D647564F-4C62-2885-35FB-F5DDC7ACF87D}"/>
          </ac:picMkLst>
        </pc:picChg>
        <pc:picChg chg="del">
          <ac:chgData name="Chunhua Liu" userId="fef6e0b2-5715-4fb4-b6a0-cb4c119e71d1" providerId="ADAL" clId="{E9B5C765-70F7-CE4C-A536-5A7314E3CDC6}" dt="2023-06-08T06:51:41.462" v="765" actId="478"/>
          <ac:picMkLst>
            <pc:docMk/>
            <pc:sldMk cId="1889007348" sldId="491"/>
            <ac:picMk id="5" creationId="{D2BE7D95-DBE6-ACD6-DF31-3A8D51046694}"/>
          </ac:picMkLst>
        </pc:picChg>
        <pc:picChg chg="add del mod">
          <ac:chgData name="Chunhua Liu" userId="fef6e0b2-5715-4fb4-b6a0-cb4c119e71d1" providerId="ADAL" clId="{E9B5C765-70F7-CE4C-A536-5A7314E3CDC6}" dt="2023-06-11T10:15:48.812" v="5120" actId="478"/>
          <ac:picMkLst>
            <pc:docMk/>
            <pc:sldMk cId="1889007348" sldId="491"/>
            <ac:picMk id="6" creationId="{F8468BA0-FC9C-57B2-AE2D-67235531D380}"/>
          </ac:picMkLst>
        </pc:picChg>
      </pc:sldChg>
      <pc:sldChg chg="addSp delSp modSp mod ord modNotesTx">
        <pc:chgData name="Chunhua Liu" userId="fef6e0b2-5715-4fb4-b6a0-cb4c119e71d1" providerId="ADAL" clId="{E9B5C765-70F7-CE4C-A536-5A7314E3CDC6}" dt="2023-06-12T05:40:02.951" v="13532" actId="20577"/>
        <pc:sldMkLst>
          <pc:docMk/>
          <pc:sldMk cId="1888402290" sldId="492"/>
        </pc:sldMkLst>
        <pc:spChg chg="del mod">
          <ac:chgData name="Chunhua Liu" userId="fef6e0b2-5715-4fb4-b6a0-cb4c119e71d1" providerId="ADAL" clId="{E9B5C765-70F7-CE4C-A536-5A7314E3CDC6}" dt="2023-06-11T10:18:39.193" v="5291" actId="478"/>
          <ac:spMkLst>
            <pc:docMk/>
            <pc:sldMk cId="1888402290" sldId="492"/>
            <ac:spMk id="2" creationId="{FB8AA714-9084-ED4D-F078-B5B46FC41156}"/>
          </ac:spMkLst>
        </pc:spChg>
        <pc:spChg chg="add del mod">
          <ac:chgData name="Chunhua Liu" userId="fef6e0b2-5715-4fb4-b6a0-cb4c119e71d1" providerId="ADAL" clId="{E9B5C765-70F7-CE4C-A536-5A7314E3CDC6}" dt="2023-06-11T10:18:29.018" v="5279" actId="478"/>
          <ac:spMkLst>
            <pc:docMk/>
            <pc:sldMk cId="1888402290" sldId="492"/>
            <ac:spMk id="3" creationId="{EB592E37-9D6A-B12A-B3B2-EE622FEC8E1A}"/>
          </ac:spMkLst>
        </pc:spChg>
        <pc:spChg chg="add mod">
          <ac:chgData name="Chunhua Liu" userId="fef6e0b2-5715-4fb4-b6a0-cb4c119e71d1" providerId="ADAL" clId="{E9B5C765-70F7-CE4C-A536-5A7314E3CDC6}" dt="2023-06-12T01:25:18.254" v="10141" actId="1076"/>
          <ac:spMkLst>
            <pc:docMk/>
            <pc:sldMk cId="1888402290" sldId="492"/>
            <ac:spMk id="4" creationId="{76B7A551-32DD-2A6C-95CB-5799B5DB2EA0}"/>
          </ac:spMkLst>
        </pc:spChg>
        <pc:spChg chg="mod">
          <ac:chgData name="Chunhua Liu" userId="fef6e0b2-5715-4fb4-b6a0-cb4c119e71d1" providerId="ADAL" clId="{E9B5C765-70F7-CE4C-A536-5A7314E3CDC6}" dt="2023-06-12T01:25:31.744" v="10157" actId="1076"/>
          <ac:spMkLst>
            <pc:docMk/>
            <pc:sldMk cId="1888402290" sldId="492"/>
            <ac:spMk id="7" creationId="{C706A58D-E775-3E53-D38E-32EFFC45876C}"/>
          </ac:spMkLst>
        </pc:spChg>
        <pc:spChg chg="mod">
          <ac:chgData name="Chunhua Liu" userId="fef6e0b2-5715-4fb4-b6a0-cb4c119e71d1" providerId="ADAL" clId="{E9B5C765-70F7-CE4C-A536-5A7314E3CDC6}" dt="2023-06-12T01:25:26.484" v="10156" actId="1036"/>
          <ac:spMkLst>
            <pc:docMk/>
            <pc:sldMk cId="1888402290" sldId="492"/>
            <ac:spMk id="8" creationId="{A828F661-9D3E-206D-36B0-95420EDCFA8D}"/>
          </ac:spMkLst>
        </pc:spChg>
        <pc:spChg chg="mod">
          <ac:chgData name="Chunhua Liu" userId="fef6e0b2-5715-4fb4-b6a0-cb4c119e71d1" providerId="ADAL" clId="{E9B5C765-70F7-CE4C-A536-5A7314E3CDC6}" dt="2023-06-12T01:25:26.484" v="10156" actId="1036"/>
          <ac:spMkLst>
            <pc:docMk/>
            <pc:sldMk cId="1888402290" sldId="492"/>
            <ac:spMk id="9" creationId="{67F2C79D-2143-D317-028E-2DD84CBD42A6}"/>
          </ac:spMkLst>
        </pc:spChg>
        <pc:spChg chg="add mod">
          <ac:chgData name="Chunhua Liu" userId="fef6e0b2-5715-4fb4-b6a0-cb4c119e71d1" providerId="ADAL" clId="{E9B5C765-70F7-CE4C-A536-5A7314E3CDC6}" dt="2023-06-11T10:19:27.681" v="5341"/>
          <ac:spMkLst>
            <pc:docMk/>
            <pc:sldMk cId="1888402290" sldId="492"/>
            <ac:spMk id="10" creationId="{CA4027B0-806B-DA2F-E0F2-9F5A184572C1}"/>
          </ac:spMkLst>
        </pc:spChg>
        <pc:graphicFrameChg chg="mod modGraphic">
          <ac:chgData name="Chunhua Liu" userId="fef6e0b2-5715-4fb4-b6a0-cb4c119e71d1" providerId="ADAL" clId="{E9B5C765-70F7-CE4C-A536-5A7314E3CDC6}" dt="2023-06-12T01:25:26.484" v="10156" actId="1036"/>
          <ac:graphicFrameMkLst>
            <pc:docMk/>
            <pc:sldMk cId="1888402290" sldId="492"/>
            <ac:graphicFrameMk id="5" creationId="{0984B3CB-EB5E-D2B5-451A-0AA227A9E4CD}"/>
          </ac:graphicFrameMkLst>
        </pc:graphicFrameChg>
        <pc:graphicFrameChg chg="mod modGraphic">
          <ac:chgData name="Chunhua Liu" userId="fef6e0b2-5715-4fb4-b6a0-cb4c119e71d1" providerId="ADAL" clId="{E9B5C765-70F7-CE4C-A536-5A7314E3CDC6}" dt="2023-06-12T01:25:26.484" v="10156" actId="1036"/>
          <ac:graphicFrameMkLst>
            <pc:docMk/>
            <pc:sldMk cId="1888402290" sldId="492"/>
            <ac:graphicFrameMk id="6" creationId="{A003A5A0-8917-9E6B-F401-57DF35F2B534}"/>
          </ac:graphicFrameMkLst>
        </pc:graphicFrameChg>
      </pc:sldChg>
      <pc:sldChg chg="modSp mod modAnim modNotesTx">
        <pc:chgData name="Chunhua Liu" userId="fef6e0b2-5715-4fb4-b6a0-cb4c119e71d1" providerId="ADAL" clId="{E9B5C765-70F7-CE4C-A536-5A7314E3CDC6}" dt="2023-06-11T10:44:53.241" v="8840" actId="20577"/>
        <pc:sldMkLst>
          <pc:docMk/>
          <pc:sldMk cId="1788017407" sldId="493"/>
        </pc:sldMkLst>
        <pc:spChg chg="mod">
          <ac:chgData name="Chunhua Liu" userId="fef6e0b2-5715-4fb4-b6a0-cb4c119e71d1" providerId="ADAL" clId="{E9B5C765-70F7-CE4C-A536-5A7314E3CDC6}" dt="2023-06-07T03:50:46.575" v="54" actId="20577"/>
          <ac:spMkLst>
            <pc:docMk/>
            <pc:sldMk cId="1788017407" sldId="493"/>
            <ac:spMk id="2" creationId="{7F5A498C-8D9E-955C-FDD7-82DAD382A01C}"/>
          </ac:spMkLst>
        </pc:spChg>
        <pc:spChg chg="mod">
          <ac:chgData name="Chunhua Liu" userId="fef6e0b2-5715-4fb4-b6a0-cb4c119e71d1" providerId="ADAL" clId="{E9B5C765-70F7-CE4C-A536-5A7314E3CDC6}" dt="2023-06-07T03:51:34.661" v="66" actId="12"/>
          <ac:spMkLst>
            <pc:docMk/>
            <pc:sldMk cId="1788017407" sldId="493"/>
            <ac:spMk id="3" creationId="{12E5903A-4E76-F4A3-9D70-79C6142CD6A9}"/>
          </ac:spMkLst>
        </pc:spChg>
      </pc:sldChg>
      <pc:sldChg chg="modSp mod modNotesTx">
        <pc:chgData name="Chunhua Liu" userId="fef6e0b2-5715-4fb4-b6a0-cb4c119e71d1" providerId="ADAL" clId="{E9B5C765-70F7-CE4C-A536-5A7314E3CDC6}" dt="2023-06-11T10:40:33.702" v="7973" actId="20577"/>
        <pc:sldMkLst>
          <pc:docMk/>
          <pc:sldMk cId="784484683" sldId="495"/>
        </pc:sldMkLst>
        <pc:spChg chg="mod">
          <ac:chgData name="Chunhua Liu" userId="fef6e0b2-5715-4fb4-b6a0-cb4c119e71d1" providerId="ADAL" clId="{E9B5C765-70F7-CE4C-A536-5A7314E3CDC6}" dt="2023-06-08T07:42:34.525" v="1967" actId="33524"/>
          <ac:spMkLst>
            <pc:docMk/>
            <pc:sldMk cId="784484683" sldId="495"/>
            <ac:spMk id="3" creationId="{12E5903A-4E76-F4A3-9D70-79C6142CD6A9}"/>
          </ac:spMkLst>
        </pc:spChg>
      </pc:sldChg>
      <pc:sldChg chg="addSp delSp modSp mod modAnim">
        <pc:chgData name="Chunhua Liu" userId="fef6e0b2-5715-4fb4-b6a0-cb4c119e71d1" providerId="ADAL" clId="{E9B5C765-70F7-CE4C-A536-5A7314E3CDC6}" dt="2023-06-12T04:27:44.890" v="13262" actId="1076"/>
        <pc:sldMkLst>
          <pc:docMk/>
          <pc:sldMk cId="1762323065" sldId="496"/>
        </pc:sldMkLst>
        <pc:spChg chg="add mod">
          <ac:chgData name="Chunhua Liu" userId="fef6e0b2-5715-4fb4-b6a0-cb4c119e71d1" providerId="ADAL" clId="{E9B5C765-70F7-CE4C-A536-5A7314E3CDC6}" dt="2023-06-11T10:47:40.510" v="8867" actId="1076"/>
          <ac:spMkLst>
            <pc:docMk/>
            <pc:sldMk cId="1762323065" sldId="496"/>
            <ac:spMk id="2" creationId="{8F6F38F2-3002-B427-F49A-379710B0E147}"/>
          </ac:spMkLst>
        </pc:spChg>
        <pc:spChg chg="del mod">
          <ac:chgData name="Chunhua Liu" userId="fef6e0b2-5715-4fb4-b6a0-cb4c119e71d1" providerId="ADAL" clId="{E9B5C765-70F7-CE4C-A536-5A7314E3CDC6}" dt="2023-06-11T07:20:39.058" v="2352" actId="478"/>
          <ac:spMkLst>
            <pc:docMk/>
            <pc:sldMk cId="1762323065" sldId="496"/>
            <ac:spMk id="2" creationId="{F81AFCBF-34DC-75B4-568D-4A2666057969}"/>
          </ac:spMkLst>
        </pc:spChg>
        <pc:spChg chg="del">
          <ac:chgData name="Chunhua Liu" userId="fef6e0b2-5715-4fb4-b6a0-cb4c119e71d1" providerId="ADAL" clId="{E9B5C765-70F7-CE4C-A536-5A7314E3CDC6}" dt="2023-06-11T07:17:41.365" v="2292"/>
          <ac:spMkLst>
            <pc:docMk/>
            <pc:sldMk cId="1762323065" sldId="496"/>
            <ac:spMk id="3" creationId="{5DF52D5F-573B-BAD3-D280-445B3198D04C}"/>
          </ac:spMkLst>
        </pc:spChg>
        <pc:spChg chg="add mod">
          <ac:chgData name="Chunhua Liu" userId="fef6e0b2-5715-4fb4-b6a0-cb4c119e71d1" providerId="ADAL" clId="{E9B5C765-70F7-CE4C-A536-5A7314E3CDC6}" dt="2023-06-12T04:27:39.975" v="13261" actId="1076"/>
          <ac:spMkLst>
            <pc:docMk/>
            <pc:sldMk cId="1762323065" sldId="496"/>
            <ac:spMk id="7" creationId="{B7920792-2B53-0860-2548-91BC74C3A150}"/>
          </ac:spMkLst>
        </pc:spChg>
        <pc:spChg chg="add del mod">
          <ac:chgData name="Chunhua Liu" userId="fef6e0b2-5715-4fb4-b6a0-cb4c119e71d1" providerId="ADAL" clId="{E9B5C765-70F7-CE4C-A536-5A7314E3CDC6}" dt="2023-06-11T07:20:07.409" v="2311"/>
          <ac:spMkLst>
            <pc:docMk/>
            <pc:sldMk cId="1762323065" sldId="496"/>
            <ac:spMk id="8" creationId="{DBEE1683-4946-EACC-2000-C8A73CC2B6F8}"/>
          </ac:spMkLst>
        </pc:spChg>
        <pc:spChg chg="add mod">
          <ac:chgData name="Chunhua Liu" userId="fef6e0b2-5715-4fb4-b6a0-cb4c119e71d1" providerId="ADAL" clId="{E9B5C765-70F7-CE4C-A536-5A7314E3CDC6}" dt="2023-06-12T04:27:44.890" v="13262" actId="1076"/>
          <ac:spMkLst>
            <pc:docMk/>
            <pc:sldMk cId="1762323065" sldId="496"/>
            <ac:spMk id="9" creationId="{3E4ACF67-7D92-4C7F-B269-C398AC0A014C}"/>
          </ac:spMkLst>
        </pc:spChg>
        <pc:spChg chg="add mod">
          <ac:chgData name="Chunhua Liu" userId="fef6e0b2-5715-4fb4-b6a0-cb4c119e71d1" providerId="ADAL" clId="{E9B5C765-70F7-CE4C-A536-5A7314E3CDC6}" dt="2023-06-12T04:27:14.754" v="13253" actId="1076"/>
          <ac:spMkLst>
            <pc:docMk/>
            <pc:sldMk cId="1762323065" sldId="496"/>
            <ac:spMk id="10" creationId="{831FCCEF-E41F-E813-576C-2FA7A07815D7}"/>
          </ac:spMkLst>
        </pc:spChg>
        <pc:spChg chg="add del mod">
          <ac:chgData name="Chunhua Liu" userId="fef6e0b2-5715-4fb4-b6a0-cb4c119e71d1" providerId="ADAL" clId="{E9B5C765-70F7-CE4C-A536-5A7314E3CDC6}" dt="2023-06-11T07:20:41.339" v="2353" actId="478"/>
          <ac:spMkLst>
            <pc:docMk/>
            <pc:sldMk cId="1762323065" sldId="496"/>
            <ac:spMk id="12" creationId="{DA9C5FBD-4916-773A-EB85-3CBA794005F5}"/>
          </ac:spMkLst>
        </pc:spChg>
        <pc:picChg chg="add mod">
          <ac:chgData name="Chunhua Liu" userId="fef6e0b2-5715-4fb4-b6a0-cb4c119e71d1" providerId="ADAL" clId="{E9B5C765-70F7-CE4C-A536-5A7314E3CDC6}" dt="2023-06-11T07:18:07.504" v="2297" actId="1076"/>
          <ac:picMkLst>
            <pc:docMk/>
            <pc:sldMk cId="1762323065" sldId="496"/>
            <ac:picMk id="5" creationId="{7A9E4629-FC7D-DEC0-D3E5-C446A92CB96C}"/>
          </ac:picMkLst>
        </pc:picChg>
        <pc:picChg chg="add mod">
          <ac:chgData name="Chunhua Liu" userId="fef6e0b2-5715-4fb4-b6a0-cb4c119e71d1" providerId="ADAL" clId="{E9B5C765-70F7-CE4C-A536-5A7314E3CDC6}" dt="2023-06-12T04:27:37.196" v="13260" actId="1076"/>
          <ac:picMkLst>
            <pc:docMk/>
            <pc:sldMk cId="1762323065" sldId="496"/>
            <ac:picMk id="6" creationId="{8A4E07AA-1CD5-DBCD-CEA1-3378AC81C3E8}"/>
          </ac:picMkLst>
        </pc:picChg>
      </pc:sldChg>
      <pc:sldChg chg="modSp new mod">
        <pc:chgData name="Chunhua Liu" userId="fef6e0b2-5715-4fb4-b6a0-cb4c119e71d1" providerId="ADAL" clId="{E9B5C765-70F7-CE4C-A536-5A7314E3CDC6}" dt="2023-06-07T03:56:00.055" v="471" actId="1076"/>
        <pc:sldMkLst>
          <pc:docMk/>
          <pc:sldMk cId="2727907281" sldId="497"/>
        </pc:sldMkLst>
        <pc:spChg chg="mod">
          <ac:chgData name="Chunhua Liu" userId="fef6e0b2-5715-4fb4-b6a0-cb4c119e71d1" providerId="ADAL" clId="{E9B5C765-70F7-CE4C-A536-5A7314E3CDC6}" dt="2023-06-07T03:51:40.693" v="74" actId="20577"/>
          <ac:spMkLst>
            <pc:docMk/>
            <pc:sldMk cId="2727907281" sldId="497"/>
            <ac:spMk id="2" creationId="{43C82537-B5F4-C302-26F1-55244C6F59A5}"/>
          </ac:spMkLst>
        </pc:spChg>
        <pc:spChg chg="mod">
          <ac:chgData name="Chunhua Liu" userId="fef6e0b2-5715-4fb4-b6a0-cb4c119e71d1" providerId="ADAL" clId="{E9B5C765-70F7-CE4C-A536-5A7314E3CDC6}" dt="2023-06-07T03:56:00.055" v="471" actId="1076"/>
          <ac:spMkLst>
            <pc:docMk/>
            <pc:sldMk cId="2727907281" sldId="497"/>
            <ac:spMk id="3" creationId="{8BD9CC87-F1A2-FD6B-0634-25E2B0FFC6AC}"/>
          </ac:spMkLst>
        </pc:spChg>
      </pc:sldChg>
      <pc:sldChg chg="new">
        <pc:chgData name="Chunhua Liu" userId="fef6e0b2-5715-4fb4-b6a0-cb4c119e71d1" providerId="ADAL" clId="{E9B5C765-70F7-CE4C-A536-5A7314E3CDC6}" dt="2023-06-08T06:57:26.050" v="810" actId="680"/>
        <pc:sldMkLst>
          <pc:docMk/>
          <pc:sldMk cId="200872176" sldId="498"/>
        </pc:sldMkLst>
      </pc:sldChg>
      <pc:sldChg chg="add">
        <pc:chgData name="Chunhua Liu" userId="fef6e0b2-5715-4fb4-b6a0-cb4c119e71d1" providerId="ADAL" clId="{E9B5C765-70F7-CE4C-A536-5A7314E3CDC6}" dt="2023-06-08T06:57:26.993" v="811"/>
        <pc:sldMkLst>
          <pc:docMk/>
          <pc:sldMk cId="3818161983" sldId="499"/>
        </pc:sldMkLst>
      </pc:sldChg>
      <pc:sldChg chg="addSp delSp modSp new del mod delAnim modAnim">
        <pc:chgData name="Chunhua Liu" userId="fef6e0b2-5715-4fb4-b6a0-cb4c119e71d1" providerId="ADAL" clId="{E9B5C765-70F7-CE4C-A536-5A7314E3CDC6}" dt="2023-06-11T06:56:46.892" v="2291" actId="2696"/>
        <pc:sldMkLst>
          <pc:docMk/>
          <pc:sldMk cId="3059603343" sldId="500"/>
        </pc:sldMkLst>
        <pc:spChg chg="mod">
          <ac:chgData name="Chunhua Liu" userId="fef6e0b2-5715-4fb4-b6a0-cb4c119e71d1" providerId="ADAL" clId="{E9B5C765-70F7-CE4C-A536-5A7314E3CDC6}" dt="2023-06-08T07:37:02.477" v="1796" actId="1035"/>
          <ac:spMkLst>
            <pc:docMk/>
            <pc:sldMk cId="3059603343" sldId="500"/>
            <ac:spMk id="2" creationId="{E75ABF52-069A-EE38-A5B3-72CE99E9FFD9}"/>
          </ac:spMkLst>
        </pc:spChg>
        <pc:spChg chg="del">
          <ac:chgData name="Chunhua Liu" userId="fef6e0b2-5715-4fb4-b6a0-cb4c119e71d1" providerId="ADAL" clId="{E9B5C765-70F7-CE4C-A536-5A7314E3CDC6}" dt="2023-06-08T07:05:58.294" v="870" actId="478"/>
          <ac:spMkLst>
            <pc:docMk/>
            <pc:sldMk cId="3059603343" sldId="500"/>
            <ac:spMk id="3" creationId="{E7F6FB64-2168-B1AD-E6C9-F342F75DFBAD}"/>
          </ac:spMkLst>
        </pc:spChg>
        <pc:spChg chg="add del">
          <ac:chgData name="Chunhua Liu" userId="fef6e0b2-5715-4fb4-b6a0-cb4c119e71d1" providerId="ADAL" clId="{E9B5C765-70F7-CE4C-A536-5A7314E3CDC6}" dt="2023-06-08T07:09:32.594" v="911" actId="478"/>
          <ac:spMkLst>
            <pc:docMk/>
            <pc:sldMk cId="3059603343" sldId="500"/>
            <ac:spMk id="6" creationId="{C48FAB5B-9447-F983-26EE-166E6BE07E32}"/>
          </ac:spMkLst>
        </pc:spChg>
        <pc:spChg chg="add mod">
          <ac:chgData name="Chunhua Liu" userId="fef6e0b2-5715-4fb4-b6a0-cb4c119e71d1" providerId="ADAL" clId="{E9B5C765-70F7-CE4C-A536-5A7314E3CDC6}" dt="2023-06-08T07:37:39.961" v="1799" actId="1076"/>
          <ac:spMkLst>
            <pc:docMk/>
            <pc:sldMk cId="3059603343" sldId="500"/>
            <ac:spMk id="9" creationId="{BB3D909E-5897-6584-FE92-F6E2BE31B0DA}"/>
          </ac:spMkLst>
        </pc:spChg>
        <pc:spChg chg="add mod">
          <ac:chgData name="Chunhua Liu" userId="fef6e0b2-5715-4fb4-b6a0-cb4c119e71d1" providerId="ADAL" clId="{E9B5C765-70F7-CE4C-A536-5A7314E3CDC6}" dt="2023-06-08T07:39:28.002" v="1860" actId="14100"/>
          <ac:spMkLst>
            <pc:docMk/>
            <pc:sldMk cId="3059603343" sldId="500"/>
            <ac:spMk id="10" creationId="{64F63DB3-C9C6-39D6-3355-3E7A916955AF}"/>
          </ac:spMkLst>
        </pc:spChg>
        <pc:spChg chg="add mod">
          <ac:chgData name="Chunhua Liu" userId="fef6e0b2-5715-4fb4-b6a0-cb4c119e71d1" providerId="ADAL" clId="{E9B5C765-70F7-CE4C-A536-5A7314E3CDC6}" dt="2023-06-08T07:39:55.291" v="1895" actId="20577"/>
          <ac:spMkLst>
            <pc:docMk/>
            <pc:sldMk cId="3059603343" sldId="500"/>
            <ac:spMk id="11" creationId="{00F8FF78-5311-0EBF-D1F6-7C871215FA4E}"/>
          </ac:spMkLst>
        </pc:spChg>
        <pc:spChg chg="add mod">
          <ac:chgData name="Chunhua Liu" userId="fef6e0b2-5715-4fb4-b6a0-cb4c119e71d1" providerId="ADAL" clId="{E9B5C765-70F7-CE4C-A536-5A7314E3CDC6}" dt="2023-06-08T07:37:37.101" v="1798" actId="1076"/>
          <ac:spMkLst>
            <pc:docMk/>
            <pc:sldMk cId="3059603343" sldId="500"/>
            <ac:spMk id="12" creationId="{58968CC4-0489-C00E-3B88-FE2F87ABD7D3}"/>
          </ac:spMkLst>
        </pc:spChg>
        <pc:spChg chg="add mod">
          <ac:chgData name="Chunhua Liu" userId="fef6e0b2-5715-4fb4-b6a0-cb4c119e71d1" providerId="ADAL" clId="{E9B5C765-70F7-CE4C-A536-5A7314E3CDC6}" dt="2023-06-08T07:31:15.074" v="1629" actId="1076"/>
          <ac:spMkLst>
            <pc:docMk/>
            <pc:sldMk cId="3059603343" sldId="500"/>
            <ac:spMk id="15" creationId="{FC5A0820-7A2E-E4D7-B722-17BAF11A8187}"/>
          </ac:spMkLst>
        </pc:spChg>
        <pc:spChg chg="add mod">
          <ac:chgData name="Chunhua Liu" userId="fef6e0b2-5715-4fb4-b6a0-cb4c119e71d1" providerId="ADAL" clId="{E9B5C765-70F7-CE4C-A536-5A7314E3CDC6}" dt="2023-06-08T07:38:28.064" v="1837" actId="14100"/>
          <ac:spMkLst>
            <pc:docMk/>
            <pc:sldMk cId="3059603343" sldId="500"/>
            <ac:spMk id="16" creationId="{11BFC07B-7215-61D6-5D38-6D0BEECE0263}"/>
          </ac:spMkLst>
        </pc:spChg>
        <pc:spChg chg="add mod">
          <ac:chgData name="Chunhua Liu" userId="fef6e0b2-5715-4fb4-b6a0-cb4c119e71d1" providerId="ADAL" clId="{E9B5C765-70F7-CE4C-A536-5A7314E3CDC6}" dt="2023-06-08T07:39:51.260" v="1879" actId="1038"/>
          <ac:spMkLst>
            <pc:docMk/>
            <pc:sldMk cId="3059603343" sldId="500"/>
            <ac:spMk id="17" creationId="{3572F85F-C8D7-989D-AC71-5C3C5FB22AE4}"/>
          </ac:spMkLst>
        </pc:spChg>
        <pc:spChg chg="add mod">
          <ac:chgData name="Chunhua Liu" userId="fef6e0b2-5715-4fb4-b6a0-cb4c119e71d1" providerId="ADAL" clId="{E9B5C765-70F7-CE4C-A536-5A7314E3CDC6}" dt="2023-06-08T07:37:28.375" v="1797" actId="1076"/>
          <ac:spMkLst>
            <pc:docMk/>
            <pc:sldMk cId="3059603343" sldId="500"/>
            <ac:spMk id="18" creationId="{D343B166-7A07-6CEC-EB10-11AD9BD9858C}"/>
          </ac:spMkLst>
        </pc:spChg>
        <pc:spChg chg="add mod">
          <ac:chgData name="Chunhua Liu" userId="fef6e0b2-5715-4fb4-b6a0-cb4c119e71d1" providerId="ADAL" clId="{E9B5C765-70F7-CE4C-A536-5A7314E3CDC6}" dt="2023-06-08T07:31:28.902" v="1644" actId="1036"/>
          <ac:spMkLst>
            <pc:docMk/>
            <pc:sldMk cId="3059603343" sldId="500"/>
            <ac:spMk id="19" creationId="{6AD46E10-C72B-FCA2-0D1E-F50452C1DAC9}"/>
          </ac:spMkLst>
        </pc:spChg>
        <pc:spChg chg="add mod">
          <ac:chgData name="Chunhua Liu" userId="fef6e0b2-5715-4fb4-b6a0-cb4c119e71d1" providerId="ADAL" clId="{E9B5C765-70F7-CE4C-A536-5A7314E3CDC6}" dt="2023-06-08T07:37:56.458" v="1821" actId="1038"/>
          <ac:spMkLst>
            <pc:docMk/>
            <pc:sldMk cId="3059603343" sldId="500"/>
            <ac:spMk id="20" creationId="{C3F0F5A3-5530-951D-972B-0FAF47A578A2}"/>
          </ac:spMkLst>
        </pc:spChg>
        <pc:spChg chg="add mod topLvl">
          <ac:chgData name="Chunhua Liu" userId="fef6e0b2-5715-4fb4-b6a0-cb4c119e71d1" providerId="ADAL" clId="{E9B5C765-70F7-CE4C-A536-5A7314E3CDC6}" dt="2023-06-08T07:33:37.193" v="1681" actId="1038"/>
          <ac:spMkLst>
            <pc:docMk/>
            <pc:sldMk cId="3059603343" sldId="500"/>
            <ac:spMk id="21" creationId="{E6AA640B-7F9D-D49F-56DF-CC4AB50F6BB2}"/>
          </ac:spMkLst>
        </pc:spChg>
        <pc:spChg chg="add mod">
          <ac:chgData name="Chunhua Liu" userId="fef6e0b2-5715-4fb4-b6a0-cb4c119e71d1" providerId="ADAL" clId="{E9B5C765-70F7-CE4C-A536-5A7314E3CDC6}" dt="2023-06-08T07:37:28.375" v="1797" actId="1076"/>
          <ac:spMkLst>
            <pc:docMk/>
            <pc:sldMk cId="3059603343" sldId="500"/>
            <ac:spMk id="22" creationId="{FD3ED12C-559B-83DB-8305-97D157BC661A}"/>
          </ac:spMkLst>
        </pc:spChg>
        <pc:spChg chg="add mod">
          <ac:chgData name="Chunhua Liu" userId="fef6e0b2-5715-4fb4-b6a0-cb4c119e71d1" providerId="ADAL" clId="{E9B5C765-70F7-CE4C-A536-5A7314E3CDC6}" dt="2023-06-08T07:38:15.740" v="1836" actId="1038"/>
          <ac:spMkLst>
            <pc:docMk/>
            <pc:sldMk cId="3059603343" sldId="500"/>
            <ac:spMk id="24" creationId="{78E3DAE1-DDDB-EF48-57F8-9AFA2180D56C}"/>
          </ac:spMkLst>
        </pc:spChg>
        <pc:spChg chg="add mod">
          <ac:chgData name="Chunhua Liu" userId="fef6e0b2-5715-4fb4-b6a0-cb4c119e71d1" providerId="ADAL" clId="{E9B5C765-70F7-CE4C-A536-5A7314E3CDC6}" dt="2023-06-08T07:37:56.458" v="1821" actId="1038"/>
          <ac:spMkLst>
            <pc:docMk/>
            <pc:sldMk cId="3059603343" sldId="500"/>
            <ac:spMk id="25" creationId="{8C29755B-CE85-5EDC-FFD5-E338B6A442EA}"/>
          </ac:spMkLst>
        </pc:spChg>
        <pc:spChg chg="add mod">
          <ac:chgData name="Chunhua Liu" userId="fef6e0b2-5715-4fb4-b6a0-cb4c119e71d1" providerId="ADAL" clId="{E9B5C765-70F7-CE4C-A536-5A7314E3CDC6}" dt="2023-06-08T07:39:51.260" v="1879" actId="1038"/>
          <ac:spMkLst>
            <pc:docMk/>
            <pc:sldMk cId="3059603343" sldId="500"/>
            <ac:spMk id="26" creationId="{51106D42-EDB9-F9A1-0133-D4E486E5DC1B}"/>
          </ac:spMkLst>
        </pc:spChg>
        <pc:spChg chg="add mod topLvl">
          <ac:chgData name="Chunhua Liu" userId="fef6e0b2-5715-4fb4-b6a0-cb4c119e71d1" providerId="ADAL" clId="{E9B5C765-70F7-CE4C-A536-5A7314E3CDC6}" dt="2023-06-08T07:33:37.193" v="1681" actId="1038"/>
          <ac:spMkLst>
            <pc:docMk/>
            <pc:sldMk cId="3059603343" sldId="500"/>
            <ac:spMk id="27" creationId="{0F727DCB-C603-C678-C182-A2A03B339F6B}"/>
          </ac:spMkLst>
        </pc:spChg>
        <pc:spChg chg="add mod">
          <ac:chgData name="Chunhua Liu" userId="fef6e0b2-5715-4fb4-b6a0-cb4c119e71d1" providerId="ADAL" clId="{E9B5C765-70F7-CE4C-A536-5A7314E3CDC6}" dt="2023-06-08T07:34:50.538" v="1743" actId="20577"/>
          <ac:spMkLst>
            <pc:docMk/>
            <pc:sldMk cId="3059603343" sldId="500"/>
            <ac:spMk id="30" creationId="{53A1747D-347B-42EF-11B8-964C4730799D}"/>
          </ac:spMkLst>
        </pc:spChg>
        <pc:spChg chg="add mod">
          <ac:chgData name="Chunhua Liu" userId="fef6e0b2-5715-4fb4-b6a0-cb4c119e71d1" providerId="ADAL" clId="{E9B5C765-70F7-CE4C-A536-5A7314E3CDC6}" dt="2023-06-08T07:34:48.008" v="1742" actId="20577"/>
          <ac:spMkLst>
            <pc:docMk/>
            <pc:sldMk cId="3059603343" sldId="500"/>
            <ac:spMk id="31" creationId="{321C58B6-1D0B-259A-B50B-177C64E8F5E7}"/>
          </ac:spMkLst>
        </pc:spChg>
        <pc:grpChg chg="add del mod">
          <ac:chgData name="Chunhua Liu" userId="fef6e0b2-5715-4fb4-b6a0-cb4c119e71d1" providerId="ADAL" clId="{E9B5C765-70F7-CE4C-A536-5A7314E3CDC6}" dt="2023-06-08T07:32:11.900" v="1655" actId="165"/>
          <ac:grpSpMkLst>
            <pc:docMk/>
            <pc:sldMk cId="3059603343" sldId="500"/>
            <ac:grpSpMk id="28" creationId="{1799F77C-09A4-06D1-CCD5-CBCC573EA755}"/>
          </ac:grpSpMkLst>
        </pc:grpChg>
        <pc:grpChg chg="add mod">
          <ac:chgData name="Chunhua Liu" userId="fef6e0b2-5715-4fb4-b6a0-cb4c119e71d1" providerId="ADAL" clId="{E9B5C765-70F7-CE4C-A536-5A7314E3CDC6}" dt="2023-06-08T07:40:26.328" v="1927" actId="1037"/>
          <ac:grpSpMkLst>
            <pc:docMk/>
            <pc:sldMk cId="3059603343" sldId="500"/>
            <ac:grpSpMk id="33" creationId="{6BB399D8-61E1-6377-ED09-1BFF1C004F14}"/>
          </ac:grpSpMkLst>
        </pc:grpChg>
        <pc:grpChg chg="add mod">
          <ac:chgData name="Chunhua Liu" userId="fef6e0b2-5715-4fb4-b6a0-cb4c119e71d1" providerId="ADAL" clId="{E9B5C765-70F7-CE4C-A536-5A7314E3CDC6}" dt="2023-06-08T07:40:26.328" v="1927" actId="1037"/>
          <ac:grpSpMkLst>
            <pc:docMk/>
            <pc:sldMk cId="3059603343" sldId="500"/>
            <ac:grpSpMk id="34" creationId="{7374F4BF-88DE-B087-8EA6-BC0718D301D3}"/>
          </ac:grpSpMkLst>
        </pc:grpChg>
        <pc:graphicFrameChg chg="add del mod modGraphic">
          <ac:chgData name="Chunhua Liu" userId="fef6e0b2-5715-4fb4-b6a0-cb4c119e71d1" providerId="ADAL" clId="{E9B5C765-70F7-CE4C-A536-5A7314E3CDC6}" dt="2023-06-08T07:09:14.557" v="909" actId="478"/>
          <ac:graphicFrameMkLst>
            <pc:docMk/>
            <pc:sldMk cId="3059603343" sldId="500"/>
            <ac:graphicFrameMk id="5" creationId="{28A0B84C-DEBA-8D9D-FD9E-85C0ED891EEB}"/>
          </ac:graphicFrameMkLst>
        </pc:graphicFrameChg>
        <pc:graphicFrameChg chg="add del mod">
          <ac:chgData name="Chunhua Liu" userId="fef6e0b2-5715-4fb4-b6a0-cb4c119e71d1" providerId="ADAL" clId="{E9B5C765-70F7-CE4C-A536-5A7314E3CDC6}" dt="2023-06-08T07:15:11.336" v="1252" actId="478"/>
          <ac:graphicFrameMkLst>
            <pc:docMk/>
            <pc:sldMk cId="3059603343" sldId="500"/>
            <ac:graphicFrameMk id="14" creationId="{53A273AC-B43A-0284-E1E6-1A5B6315701F}"/>
          </ac:graphicFrameMkLst>
        </pc:graphicFrameChg>
        <pc:graphicFrameChg chg="add del">
          <ac:chgData name="Chunhua Liu" userId="fef6e0b2-5715-4fb4-b6a0-cb4c119e71d1" providerId="ADAL" clId="{E9B5C765-70F7-CE4C-A536-5A7314E3CDC6}" dt="2023-06-08T07:16:45.179" v="1338" actId="478"/>
          <ac:graphicFrameMkLst>
            <pc:docMk/>
            <pc:sldMk cId="3059603343" sldId="500"/>
            <ac:graphicFrameMk id="23" creationId="{6DBCFE73-BE5A-5848-DD34-E7F27AF95C24}"/>
          </ac:graphicFrameMkLst>
        </pc:graphicFrameChg>
        <pc:picChg chg="add mod">
          <ac:chgData name="Chunhua Liu" userId="fef6e0b2-5715-4fb4-b6a0-cb4c119e71d1" providerId="ADAL" clId="{E9B5C765-70F7-CE4C-A536-5A7314E3CDC6}" dt="2023-06-08T07:34:19.089" v="1720" actId="1076"/>
          <ac:picMkLst>
            <pc:docMk/>
            <pc:sldMk cId="3059603343" sldId="500"/>
            <ac:picMk id="4" creationId="{411DB503-6EAD-B2E7-C85A-49EB9CCD6017}"/>
          </ac:picMkLst>
        </pc:picChg>
        <pc:picChg chg="add del mod">
          <ac:chgData name="Chunhua Liu" userId="fef6e0b2-5715-4fb4-b6a0-cb4c119e71d1" providerId="ADAL" clId="{E9B5C765-70F7-CE4C-A536-5A7314E3CDC6}" dt="2023-06-08T07:25:21.802" v="1488" actId="478"/>
          <ac:picMkLst>
            <pc:docMk/>
            <pc:sldMk cId="3059603343" sldId="500"/>
            <ac:picMk id="29" creationId="{18CE9B31-10A4-8CE1-0C90-0DE7F636467E}"/>
          </ac:picMkLst>
        </pc:picChg>
        <pc:cxnChg chg="add mod">
          <ac:chgData name="Chunhua Liu" userId="fef6e0b2-5715-4fb4-b6a0-cb4c119e71d1" providerId="ADAL" clId="{E9B5C765-70F7-CE4C-A536-5A7314E3CDC6}" dt="2023-06-08T07:34:55.418" v="1744" actId="14100"/>
          <ac:cxnSpMkLst>
            <pc:docMk/>
            <pc:sldMk cId="3059603343" sldId="500"/>
            <ac:cxnSpMk id="8" creationId="{2D56A63E-A99A-9B91-C323-C8CD3A20020B}"/>
          </ac:cxnSpMkLst>
        </pc:cxnChg>
      </pc:sldChg>
      <pc:sldChg chg="addSp delSp modSp add mod delAnim modAnim modNotesTx">
        <pc:chgData name="Chunhua Liu" userId="fef6e0b2-5715-4fb4-b6a0-cb4c119e71d1" providerId="ADAL" clId="{E9B5C765-70F7-CE4C-A536-5A7314E3CDC6}" dt="2023-06-12T02:13:44.260" v="13172" actId="20577"/>
        <pc:sldMkLst>
          <pc:docMk/>
          <pc:sldMk cId="4212206573" sldId="501"/>
        </pc:sldMkLst>
        <pc:spChg chg="mod">
          <ac:chgData name="Chunhua Liu" userId="fef6e0b2-5715-4fb4-b6a0-cb4c119e71d1" providerId="ADAL" clId="{E9B5C765-70F7-CE4C-A536-5A7314E3CDC6}" dt="2023-06-11T05:49:01.132" v="1974" actId="1076"/>
          <ac:spMkLst>
            <pc:docMk/>
            <pc:sldMk cId="4212206573" sldId="501"/>
            <ac:spMk id="2" creationId="{E75ABF52-069A-EE38-A5B3-72CE99E9FFD9}"/>
          </ac:spMkLst>
        </pc:spChg>
        <pc:spChg chg="add del mod topLvl">
          <ac:chgData name="Chunhua Liu" userId="fef6e0b2-5715-4fb4-b6a0-cb4c119e71d1" providerId="ADAL" clId="{E9B5C765-70F7-CE4C-A536-5A7314E3CDC6}" dt="2023-06-11T10:30:06.078" v="6317" actId="1037"/>
          <ac:spMkLst>
            <pc:docMk/>
            <pc:sldMk cId="4212206573" sldId="501"/>
            <ac:spMk id="3" creationId="{8683B408-2372-8AE2-8074-D3A21B3312D9}"/>
          </ac:spMkLst>
        </pc:spChg>
        <pc:spChg chg="add del mod">
          <ac:chgData name="Chunhua Liu" userId="fef6e0b2-5715-4fb4-b6a0-cb4c119e71d1" providerId="ADAL" clId="{E9B5C765-70F7-CE4C-A536-5A7314E3CDC6}" dt="2023-06-11T06:48:30.235" v="2116" actId="478"/>
          <ac:spMkLst>
            <pc:docMk/>
            <pc:sldMk cId="4212206573" sldId="501"/>
            <ac:spMk id="5" creationId="{E5016D02-35A2-9860-0F5A-C4DA80DD6B2D}"/>
          </ac:spMkLst>
        </pc:spChg>
        <pc:spChg chg="mod topLvl">
          <ac:chgData name="Chunhua Liu" userId="fef6e0b2-5715-4fb4-b6a0-cb4c119e71d1" providerId="ADAL" clId="{E9B5C765-70F7-CE4C-A536-5A7314E3CDC6}" dt="2023-06-11T06:52:54.917" v="2218" actId="165"/>
          <ac:spMkLst>
            <pc:docMk/>
            <pc:sldMk cId="4212206573" sldId="501"/>
            <ac:spMk id="9" creationId="{BB3D909E-5897-6584-FE92-F6E2BE31B0DA}"/>
          </ac:spMkLst>
        </pc:spChg>
        <pc:spChg chg="mod topLvl">
          <ac:chgData name="Chunhua Liu" userId="fef6e0b2-5715-4fb4-b6a0-cb4c119e71d1" providerId="ADAL" clId="{E9B5C765-70F7-CE4C-A536-5A7314E3CDC6}" dt="2023-06-11T10:29:59.994" v="6315" actId="1038"/>
          <ac:spMkLst>
            <pc:docMk/>
            <pc:sldMk cId="4212206573" sldId="501"/>
            <ac:spMk id="10" creationId="{64F63DB3-C9C6-39D6-3355-3E7A916955AF}"/>
          </ac:spMkLst>
        </pc:spChg>
        <pc:spChg chg="mod topLvl">
          <ac:chgData name="Chunhua Liu" userId="fef6e0b2-5715-4fb4-b6a0-cb4c119e71d1" providerId="ADAL" clId="{E9B5C765-70F7-CE4C-A536-5A7314E3CDC6}" dt="2023-06-11T10:29:53.898" v="6302" actId="1037"/>
          <ac:spMkLst>
            <pc:docMk/>
            <pc:sldMk cId="4212206573" sldId="501"/>
            <ac:spMk id="11" creationId="{00F8FF78-5311-0EBF-D1F6-7C871215FA4E}"/>
          </ac:spMkLst>
        </pc:spChg>
        <pc:spChg chg="mod topLvl">
          <ac:chgData name="Chunhua Liu" userId="fef6e0b2-5715-4fb4-b6a0-cb4c119e71d1" providerId="ADAL" clId="{E9B5C765-70F7-CE4C-A536-5A7314E3CDC6}" dt="2023-06-11T06:52:54.917" v="2218" actId="165"/>
          <ac:spMkLst>
            <pc:docMk/>
            <pc:sldMk cId="4212206573" sldId="501"/>
            <ac:spMk id="12" creationId="{58968CC4-0489-C00E-3B88-FE2F87ABD7D3}"/>
          </ac:spMkLst>
        </pc:spChg>
        <pc:spChg chg="mod">
          <ac:chgData name="Chunhua Liu" userId="fef6e0b2-5715-4fb4-b6a0-cb4c119e71d1" providerId="ADAL" clId="{E9B5C765-70F7-CE4C-A536-5A7314E3CDC6}" dt="2023-06-11T06:47:52.517" v="2093"/>
          <ac:spMkLst>
            <pc:docMk/>
            <pc:sldMk cId="4212206573" sldId="501"/>
            <ac:spMk id="13" creationId="{6DA152A6-5123-003C-495D-7296F951121F}"/>
          </ac:spMkLst>
        </pc:spChg>
        <pc:spChg chg="mod">
          <ac:chgData name="Chunhua Liu" userId="fef6e0b2-5715-4fb4-b6a0-cb4c119e71d1" providerId="ADAL" clId="{E9B5C765-70F7-CE4C-A536-5A7314E3CDC6}" dt="2023-06-11T06:47:52.517" v="2093"/>
          <ac:spMkLst>
            <pc:docMk/>
            <pc:sldMk cId="4212206573" sldId="501"/>
            <ac:spMk id="14" creationId="{1DEED8AD-1963-A715-C926-E99663D89695}"/>
          </ac:spMkLst>
        </pc:spChg>
        <pc:spChg chg="mod">
          <ac:chgData name="Chunhua Liu" userId="fef6e0b2-5715-4fb4-b6a0-cb4c119e71d1" providerId="ADAL" clId="{E9B5C765-70F7-CE4C-A536-5A7314E3CDC6}" dt="2023-06-11T06:50:53.753" v="2146" actId="113"/>
          <ac:spMkLst>
            <pc:docMk/>
            <pc:sldMk cId="4212206573" sldId="501"/>
            <ac:spMk id="15" creationId="{FC5A0820-7A2E-E4D7-B722-17BAF11A8187}"/>
          </ac:spMkLst>
        </pc:spChg>
        <pc:spChg chg="del mod">
          <ac:chgData name="Chunhua Liu" userId="fef6e0b2-5715-4fb4-b6a0-cb4c119e71d1" providerId="ADAL" clId="{E9B5C765-70F7-CE4C-A536-5A7314E3CDC6}" dt="2023-06-11T06:45:05.706" v="2021" actId="478"/>
          <ac:spMkLst>
            <pc:docMk/>
            <pc:sldMk cId="4212206573" sldId="501"/>
            <ac:spMk id="16" creationId="{11BFC07B-7215-61D6-5D38-6D0BEECE0263}"/>
          </ac:spMkLst>
        </pc:spChg>
        <pc:spChg chg="mod topLvl">
          <ac:chgData name="Chunhua Liu" userId="fef6e0b2-5715-4fb4-b6a0-cb4c119e71d1" providerId="ADAL" clId="{E9B5C765-70F7-CE4C-A536-5A7314E3CDC6}" dt="2023-06-11T06:51:56.921" v="2166" actId="1037"/>
          <ac:spMkLst>
            <pc:docMk/>
            <pc:sldMk cId="4212206573" sldId="501"/>
            <ac:spMk id="17" creationId="{3572F85F-C8D7-989D-AC71-5C3C5FB22AE4}"/>
          </ac:spMkLst>
        </pc:spChg>
        <pc:spChg chg="mod">
          <ac:chgData name="Chunhua Liu" userId="fef6e0b2-5715-4fb4-b6a0-cb4c119e71d1" providerId="ADAL" clId="{E9B5C765-70F7-CE4C-A536-5A7314E3CDC6}" dt="2023-06-11T05:50:06.094" v="2001" actId="1036"/>
          <ac:spMkLst>
            <pc:docMk/>
            <pc:sldMk cId="4212206573" sldId="501"/>
            <ac:spMk id="18" creationId="{D343B166-7A07-6CEC-EB10-11AD9BD9858C}"/>
          </ac:spMkLst>
        </pc:spChg>
        <pc:spChg chg="mod">
          <ac:chgData name="Chunhua Liu" userId="fef6e0b2-5715-4fb4-b6a0-cb4c119e71d1" providerId="ADAL" clId="{E9B5C765-70F7-CE4C-A536-5A7314E3CDC6}" dt="2023-06-11T06:50:56.868" v="2147" actId="113"/>
          <ac:spMkLst>
            <pc:docMk/>
            <pc:sldMk cId="4212206573" sldId="501"/>
            <ac:spMk id="19" creationId="{6AD46E10-C72B-FCA2-0D1E-F50452C1DAC9}"/>
          </ac:spMkLst>
        </pc:spChg>
        <pc:spChg chg="mod">
          <ac:chgData name="Chunhua Liu" userId="fef6e0b2-5715-4fb4-b6a0-cb4c119e71d1" providerId="ADAL" clId="{E9B5C765-70F7-CE4C-A536-5A7314E3CDC6}" dt="2023-06-11T10:30:09.944" v="6319" actId="1037"/>
          <ac:spMkLst>
            <pc:docMk/>
            <pc:sldMk cId="4212206573" sldId="501"/>
            <ac:spMk id="20" creationId="{C3F0F5A3-5530-951D-972B-0FAF47A578A2}"/>
          </ac:spMkLst>
        </pc:spChg>
        <pc:spChg chg="add del mod topLvl">
          <ac:chgData name="Chunhua Liu" userId="fef6e0b2-5715-4fb4-b6a0-cb4c119e71d1" providerId="ADAL" clId="{E9B5C765-70F7-CE4C-A536-5A7314E3CDC6}" dt="2023-06-11T06:51:56.921" v="2166" actId="1037"/>
          <ac:spMkLst>
            <pc:docMk/>
            <pc:sldMk cId="4212206573" sldId="501"/>
            <ac:spMk id="21" creationId="{E6AA640B-7F9D-D49F-56DF-CC4AB50F6BB2}"/>
          </ac:spMkLst>
        </pc:spChg>
        <pc:spChg chg="mod">
          <ac:chgData name="Chunhua Liu" userId="fef6e0b2-5715-4fb4-b6a0-cb4c119e71d1" providerId="ADAL" clId="{E9B5C765-70F7-CE4C-A536-5A7314E3CDC6}" dt="2023-06-11T06:46:17.613" v="2071" actId="1035"/>
          <ac:spMkLst>
            <pc:docMk/>
            <pc:sldMk cId="4212206573" sldId="501"/>
            <ac:spMk id="22" creationId="{FD3ED12C-559B-83DB-8305-97D157BC661A}"/>
          </ac:spMkLst>
        </pc:spChg>
        <pc:spChg chg="del mod topLvl">
          <ac:chgData name="Chunhua Liu" userId="fef6e0b2-5715-4fb4-b6a0-cb4c119e71d1" providerId="ADAL" clId="{E9B5C765-70F7-CE4C-A536-5A7314E3CDC6}" dt="2023-06-11T06:50:15.331" v="2136" actId="478"/>
          <ac:spMkLst>
            <pc:docMk/>
            <pc:sldMk cId="4212206573" sldId="501"/>
            <ac:spMk id="24" creationId="{78E3DAE1-DDDB-EF48-57F8-9AFA2180D56C}"/>
          </ac:spMkLst>
        </pc:spChg>
        <pc:spChg chg="del mod">
          <ac:chgData name="Chunhua Liu" userId="fef6e0b2-5715-4fb4-b6a0-cb4c119e71d1" providerId="ADAL" clId="{E9B5C765-70F7-CE4C-A536-5A7314E3CDC6}" dt="2023-06-11T06:48:35.725" v="2118" actId="478"/>
          <ac:spMkLst>
            <pc:docMk/>
            <pc:sldMk cId="4212206573" sldId="501"/>
            <ac:spMk id="25" creationId="{8C29755B-CE85-5EDC-FFD5-E338B6A442EA}"/>
          </ac:spMkLst>
        </pc:spChg>
        <pc:spChg chg="del mod topLvl">
          <ac:chgData name="Chunhua Liu" userId="fef6e0b2-5715-4fb4-b6a0-cb4c119e71d1" providerId="ADAL" clId="{E9B5C765-70F7-CE4C-A536-5A7314E3CDC6}" dt="2023-06-11T06:48:47.366" v="2122" actId="478"/>
          <ac:spMkLst>
            <pc:docMk/>
            <pc:sldMk cId="4212206573" sldId="501"/>
            <ac:spMk id="26" creationId="{51106D42-EDB9-F9A1-0133-D4E486E5DC1B}"/>
          </ac:spMkLst>
        </pc:spChg>
        <pc:spChg chg="del mod topLvl">
          <ac:chgData name="Chunhua Liu" userId="fef6e0b2-5715-4fb4-b6a0-cb4c119e71d1" providerId="ADAL" clId="{E9B5C765-70F7-CE4C-A536-5A7314E3CDC6}" dt="2023-06-11T06:49:07.008" v="2128" actId="478"/>
          <ac:spMkLst>
            <pc:docMk/>
            <pc:sldMk cId="4212206573" sldId="501"/>
            <ac:spMk id="27" creationId="{0F727DCB-C603-C678-C182-A2A03B339F6B}"/>
          </ac:spMkLst>
        </pc:spChg>
        <pc:spChg chg="mod">
          <ac:chgData name="Chunhua Liu" userId="fef6e0b2-5715-4fb4-b6a0-cb4c119e71d1" providerId="ADAL" clId="{E9B5C765-70F7-CE4C-A536-5A7314E3CDC6}" dt="2023-06-11T06:48:00.799" v="2096"/>
          <ac:spMkLst>
            <pc:docMk/>
            <pc:sldMk cId="4212206573" sldId="501"/>
            <ac:spMk id="28" creationId="{11BC67A1-F1C5-D909-4EBD-33F3E715D1A7}"/>
          </ac:spMkLst>
        </pc:spChg>
        <pc:spChg chg="mod">
          <ac:chgData name="Chunhua Liu" userId="fef6e0b2-5715-4fb4-b6a0-cb4c119e71d1" providerId="ADAL" clId="{E9B5C765-70F7-CE4C-A536-5A7314E3CDC6}" dt="2023-06-11T06:48:00.799" v="2096"/>
          <ac:spMkLst>
            <pc:docMk/>
            <pc:sldMk cId="4212206573" sldId="501"/>
            <ac:spMk id="29" creationId="{D3462469-565B-1F4D-8572-234ECDE89468}"/>
          </ac:spMkLst>
        </pc:spChg>
        <pc:spChg chg="mod">
          <ac:chgData name="Chunhua Liu" userId="fef6e0b2-5715-4fb4-b6a0-cb4c119e71d1" providerId="ADAL" clId="{E9B5C765-70F7-CE4C-A536-5A7314E3CDC6}" dt="2023-06-11T05:50:06.094" v="2001" actId="1036"/>
          <ac:spMkLst>
            <pc:docMk/>
            <pc:sldMk cId="4212206573" sldId="501"/>
            <ac:spMk id="30" creationId="{53A1747D-347B-42EF-11B8-964C4730799D}"/>
          </ac:spMkLst>
        </pc:spChg>
        <pc:spChg chg="mod">
          <ac:chgData name="Chunhua Liu" userId="fef6e0b2-5715-4fb4-b6a0-cb4c119e71d1" providerId="ADAL" clId="{E9B5C765-70F7-CE4C-A536-5A7314E3CDC6}" dt="2023-06-11T06:46:17.613" v="2071" actId="1035"/>
          <ac:spMkLst>
            <pc:docMk/>
            <pc:sldMk cId="4212206573" sldId="501"/>
            <ac:spMk id="31" creationId="{321C58B6-1D0B-259A-B50B-177C64E8F5E7}"/>
          </ac:spMkLst>
        </pc:spChg>
        <pc:spChg chg="add mod">
          <ac:chgData name="Chunhua Liu" userId="fef6e0b2-5715-4fb4-b6a0-cb4c119e71d1" providerId="ADAL" clId="{E9B5C765-70F7-CE4C-A536-5A7314E3CDC6}" dt="2023-06-11T10:29:45.942" v="6296" actId="1037"/>
          <ac:spMkLst>
            <pc:docMk/>
            <pc:sldMk cId="4212206573" sldId="501"/>
            <ac:spMk id="35" creationId="{C2EE5061-3416-D5C0-C502-C1127ACA170D}"/>
          </ac:spMkLst>
        </pc:spChg>
        <pc:grpChg chg="add del">
          <ac:chgData name="Chunhua Liu" userId="fef6e0b2-5715-4fb4-b6a0-cb4c119e71d1" providerId="ADAL" clId="{E9B5C765-70F7-CE4C-A536-5A7314E3CDC6}" dt="2023-06-11T06:48:22.546" v="2112" actId="165"/>
          <ac:grpSpMkLst>
            <pc:docMk/>
            <pc:sldMk cId="4212206573" sldId="501"/>
            <ac:grpSpMk id="6" creationId="{317AB4C6-2EAF-47E2-08A9-C41A1A7CCFEA}"/>
          </ac:grpSpMkLst>
        </pc:grpChg>
        <pc:grpChg chg="add del mod">
          <ac:chgData name="Chunhua Liu" userId="fef6e0b2-5715-4fb4-b6a0-cb4c119e71d1" providerId="ADAL" clId="{E9B5C765-70F7-CE4C-A536-5A7314E3CDC6}" dt="2023-06-11T06:48:11.720" v="2110"/>
          <ac:grpSpMkLst>
            <pc:docMk/>
            <pc:sldMk cId="4212206573" sldId="501"/>
            <ac:grpSpMk id="7" creationId="{1B75C883-68ED-EB44-1F12-52D579F0C8F1}"/>
          </ac:grpSpMkLst>
        </pc:grpChg>
        <pc:grpChg chg="add del mod">
          <ac:chgData name="Chunhua Liu" userId="fef6e0b2-5715-4fb4-b6a0-cb4c119e71d1" providerId="ADAL" clId="{E9B5C765-70F7-CE4C-A536-5A7314E3CDC6}" dt="2023-06-11T06:48:10.823" v="2109"/>
          <ac:grpSpMkLst>
            <pc:docMk/>
            <pc:sldMk cId="4212206573" sldId="501"/>
            <ac:grpSpMk id="23" creationId="{BFE3B181-8A96-233D-A569-29CB1CB09DA1}"/>
          </ac:grpSpMkLst>
        </pc:grpChg>
        <pc:grpChg chg="add del">
          <ac:chgData name="Chunhua Liu" userId="fef6e0b2-5715-4fb4-b6a0-cb4c119e71d1" providerId="ADAL" clId="{E9B5C765-70F7-CE4C-A536-5A7314E3CDC6}" dt="2023-06-11T06:52:54.917" v="2218" actId="165"/>
          <ac:grpSpMkLst>
            <pc:docMk/>
            <pc:sldMk cId="4212206573" sldId="501"/>
            <ac:grpSpMk id="32" creationId="{8145A74F-1852-22BD-5354-514FE60735B3}"/>
          </ac:grpSpMkLst>
        </pc:grpChg>
        <pc:grpChg chg="add del mod">
          <ac:chgData name="Chunhua Liu" userId="fef6e0b2-5715-4fb4-b6a0-cb4c119e71d1" providerId="ADAL" clId="{E9B5C765-70F7-CE4C-A536-5A7314E3CDC6}" dt="2023-06-11T06:48:44.947" v="2121" actId="165"/>
          <ac:grpSpMkLst>
            <pc:docMk/>
            <pc:sldMk cId="4212206573" sldId="501"/>
            <ac:grpSpMk id="33" creationId="{6BB399D8-61E1-6377-ED09-1BFF1C004F14}"/>
          </ac:grpSpMkLst>
        </pc:grpChg>
        <pc:grpChg chg="del mod">
          <ac:chgData name="Chunhua Liu" userId="fef6e0b2-5715-4fb4-b6a0-cb4c119e71d1" providerId="ADAL" clId="{E9B5C765-70F7-CE4C-A536-5A7314E3CDC6}" dt="2023-06-11T06:48:54.058" v="2123" actId="165"/>
          <ac:grpSpMkLst>
            <pc:docMk/>
            <pc:sldMk cId="4212206573" sldId="501"/>
            <ac:grpSpMk id="34" creationId="{7374F4BF-88DE-B087-8EA6-BC0718D301D3}"/>
          </ac:grpSpMkLst>
        </pc:grpChg>
        <pc:grpChg chg="add">
          <ac:chgData name="Chunhua Liu" userId="fef6e0b2-5715-4fb4-b6a0-cb4c119e71d1" providerId="ADAL" clId="{E9B5C765-70F7-CE4C-A536-5A7314E3CDC6}" dt="2023-06-11T06:54:20.507" v="2280" actId="164"/>
          <ac:grpSpMkLst>
            <pc:docMk/>
            <pc:sldMk cId="4212206573" sldId="501"/>
            <ac:grpSpMk id="36" creationId="{037A6B6E-B1DB-7B9A-29B3-594F7207818E}"/>
          </ac:grpSpMkLst>
        </pc:grpChg>
        <pc:grpChg chg="add">
          <ac:chgData name="Chunhua Liu" userId="fef6e0b2-5715-4fb4-b6a0-cb4c119e71d1" providerId="ADAL" clId="{E9B5C765-70F7-CE4C-A536-5A7314E3CDC6}" dt="2023-06-11T06:54:44.261" v="2282" actId="164"/>
          <ac:grpSpMkLst>
            <pc:docMk/>
            <pc:sldMk cId="4212206573" sldId="501"/>
            <ac:grpSpMk id="37" creationId="{F3F381AF-7487-9973-F1B4-DB47E1615B39}"/>
          </ac:grpSpMkLst>
        </pc:grpChg>
        <pc:grpChg chg="add">
          <ac:chgData name="Chunhua Liu" userId="fef6e0b2-5715-4fb4-b6a0-cb4c119e71d1" providerId="ADAL" clId="{E9B5C765-70F7-CE4C-A536-5A7314E3CDC6}" dt="2023-06-11T06:55:03.811" v="2285" actId="164"/>
          <ac:grpSpMkLst>
            <pc:docMk/>
            <pc:sldMk cId="4212206573" sldId="501"/>
            <ac:grpSpMk id="38" creationId="{94987CD0-44AA-29FA-CC64-03E6DA7CE4B5}"/>
          </ac:grpSpMkLst>
        </pc:grpChg>
        <pc:picChg chg="mod">
          <ac:chgData name="Chunhua Liu" userId="fef6e0b2-5715-4fb4-b6a0-cb4c119e71d1" providerId="ADAL" clId="{E9B5C765-70F7-CE4C-A536-5A7314E3CDC6}" dt="2023-06-11T06:46:38.125" v="2078" actId="1076"/>
          <ac:picMkLst>
            <pc:docMk/>
            <pc:sldMk cId="4212206573" sldId="501"/>
            <ac:picMk id="4" creationId="{411DB503-6EAD-B2E7-C85A-49EB9CCD6017}"/>
          </ac:picMkLst>
        </pc:picChg>
        <pc:cxnChg chg="mod topLvl">
          <ac:chgData name="Chunhua Liu" userId="fef6e0b2-5715-4fb4-b6a0-cb4c119e71d1" providerId="ADAL" clId="{E9B5C765-70F7-CE4C-A536-5A7314E3CDC6}" dt="2023-06-11T06:52:54.917" v="2218" actId="165"/>
          <ac:cxnSpMkLst>
            <pc:docMk/>
            <pc:sldMk cId="4212206573" sldId="501"/>
            <ac:cxnSpMk id="8" creationId="{2D56A63E-A99A-9B91-C323-C8CD3A20020B}"/>
          </ac:cxnSpMkLst>
        </pc:cxnChg>
      </pc:sldChg>
      <pc:sldChg chg="new add del">
        <pc:chgData name="Chunhua Liu" userId="fef6e0b2-5715-4fb4-b6a0-cb4c119e71d1" providerId="ADAL" clId="{E9B5C765-70F7-CE4C-A536-5A7314E3CDC6}" dt="2023-06-11T07:32:51.290" v="2390" actId="2696"/>
        <pc:sldMkLst>
          <pc:docMk/>
          <pc:sldMk cId="520218994" sldId="502"/>
        </pc:sldMkLst>
      </pc:sldChg>
      <pc:sldChg chg="addSp delSp modSp new mod modTransition setBg delAnim modAnim modNotesTx">
        <pc:chgData name="Chunhua Liu" userId="fef6e0b2-5715-4fb4-b6a0-cb4c119e71d1" providerId="ADAL" clId="{E9B5C765-70F7-CE4C-A536-5A7314E3CDC6}" dt="2023-06-12T02:30:51.254" v="13238" actId="478"/>
        <pc:sldMkLst>
          <pc:docMk/>
          <pc:sldMk cId="1440224586" sldId="502"/>
        </pc:sldMkLst>
        <pc:spChg chg="mod">
          <ac:chgData name="Chunhua Liu" userId="fef6e0b2-5715-4fb4-b6a0-cb4c119e71d1" providerId="ADAL" clId="{E9B5C765-70F7-CE4C-A536-5A7314E3CDC6}" dt="2023-06-11T07:59:22.043" v="2853" actId="1036"/>
          <ac:spMkLst>
            <pc:docMk/>
            <pc:sldMk cId="1440224586" sldId="502"/>
            <ac:spMk id="2" creationId="{FEC74A55-2A61-4F1B-85DF-18E52CA90FF5}"/>
          </ac:spMkLst>
        </pc:spChg>
        <pc:spChg chg="del">
          <ac:chgData name="Chunhua Liu" userId="fef6e0b2-5715-4fb4-b6a0-cb4c119e71d1" providerId="ADAL" clId="{E9B5C765-70F7-CE4C-A536-5A7314E3CDC6}" dt="2023-06-11T07:51:17.473" v="2725" actId="478"/>
          <ac:spMkLst>
            <pc:docMk/>
            <pc:sldMk cId="1440224586" sldId="502"/>
            <ac:spMk id="3" creationId="{16BFB4F9-F917-754E-612F-B2122A494F1B}"/>
          </ac:spMkLst>
        </pc:spChg>
        <pc:spChg chg="add mod">
          <ac:chgData name="Chunhua Liu" userId="fef6e0b2-5715-4fb4-b6a0-cb4c119e71d1" providerId="ADAL" clId="{E9B5C765-70F7-CE4C-A536-5A7314E3CDC6}" dt="2023-06-11T09:50:53.507" v="2877" actId="1037"/>
          <ac:spMkLst>
            <pc:docMk/>
            <pc:sldMk cId="1440224586" sldId="502"/>
            <ac:spMk id="5" creationId="{D2EA85D0-E8FD-5425-7894-1FFE76E081BD}"/>
          </ac:spMkLst>
        </pc:spChg>
        <pc:spChg chg="add mod">
          <ac:chgData name="Chunhua Liu" userId="fef6e0b2-5715-4fb4-b6a0-cb4c119e71d1" providerId="ADAL" clId="{E9B5C765-70F7-CE4C-A536-5A7314E3CDC6}" dt="2023-06-11T07:59:22.043" v="2853" actId="1036"/>
          <ac:spMkLst>
            <pc:docMk/>
            <pc:sldMk cId="1440224586" sldId="502"/>
            <ac:spMk id="7" creationId="{0AB8B6E2-337A-B7E3-4BA2-B86B834EED4C}"/>
          </ac:spMkLst>
        </pc:spChg>
        <pc:spChg chg="add del">
          <ac:chgData name="Chunhua Liu" userId="fef6e0b2-5715-4fb4-b6a0-cb4c119e71d1" providerId="ADAL" clId="{E9B5C765-70F7-CE4C-A536-5A7314E3CDC6}" dt="2023-06-11T07:52:33.533" v="2743" actId="26606"/>
          <ac:spMkLst>
            <pc:docMk/>
            <pc:sldMk cId="1440224586" sldId="502"/>
            <ac:spMk id="15" creationId="{86FF76B9-219D-4469-AF87-0236D29032F1}"/>
          </ac:spMkLst>
        </pc:spChg>
        <pc:spChg chg="add del">
          <ac:chgData name="Chunhua Liu" userId="fef6e0b2-5715-4fb4-b6a0-cb4c119e71d1" providerId="ADAL" clId="{E9B5C765-70F7-CE4C-A536-5A7314E3CDC6}" dt="2023-06-11T07:52:52.721" v="2752" actId="26606"/>
          <ac:spMkLst>
            <pc:docMk/>
            <pc:sldMk cId="1440224586" sldId="502"/>
            <ac:spMk id="19" creationId="{6FA8F714-B9D8-488A-8CCA-E9948FF913A9}"/>
          </ac:spMkLst>
        </pc:spChg>
        <pc:spChg chg="add del">
          <ac:chgData name="Chunhua Liu" userId="fef6e0b2-5715-4fb4-b6a0-cb4c119e71d1" providerId="ADAL" clId="{E9B5C765-70F7-CE4C-A536-5A7314E3CDC6}" dt="2023-06-11T07:52:33.533" v="2743" actId="26606"/>
          <ac:spMkLst>
            <pc:docMk/>
            <pc:sldMk cId="1440224586" sldId="502"/>
            <ac:spMk id="21" creationId="{2E80C965-DB6D-4F81-9E9E-B027384D0BD6}"/>
          </ac:spMkLst>
        </pc:spChg>
        <pc:spChg chg="add del">
          <ac:chgData name="Chunhua Liu" userId="fef6e0b2-5715-4fb4-b6a0-cb4c119e71d1" providerId="ADAL" clId="{E9B5C765-70F7-CE4C-A536-5A7314E3CDC6}" dt="2023-06-11T07:52:33.533" v="2743" actId="26606"/>
          <ac:spMkLst>
            <pc:docMk/>
            <pc:sldMk cId="1440224586" sldId="502"/>
            <ac:spMk id="23" creationId="{633C5E46-DAC5-4661-9C87-22B08E2A512F}"/>
          </ac:spMkLst>
        </pc:spChg>
        <pc:spChg chg="add del">
          <ac:chgData name="Chunhua Liu" userId="fef6e0b2-5715-4fb4-b6a0-cb4c119e71d1" providerId="ADAL" clId="{E9B5C765-70F7-CE4C-A536-5A7314E3CDC6}" dt="2023-06-11T07:52:36.650" v="2747" actId="26606"/>
          <ac:spMkLst>
            <pc:docMk/>
            <pc:sldMk cId="1440224586" sldId="502"/>
            <ac:spMk id="25" creationId="{C3862298-AF85-4572-BED3-52E573EBD410}"/>
          </ac:spMkLst>
        </pc:spChg>
        <pc:spChg chg="add del">
          <ac:chgData name="Chunhua Liu" userId="fef6e0b2-5715-4fb4-b6a0-cb4c119e71d1" providerId="ADAL" clId="{E9B5C765-70F7-CE4C-A536-5A7314E3CDC6}" dt="2023-06-11T07:52:36.650" v="2747" actId="26606"/>
          <ac:spMkLst>
            <pc:docMk/>
            <pc:sldMk cId="1440224586" sldId="502"/>
            <ac:spMk id="26" creationId="{03E485DD-0C12-45BC-A361-28152A03BB93}"/>
          </ac:spMkLst>
        </pc:spChg>
        <pc:spChg chg="add del">
          <ac:chgData name="Chunhua Liu" userId="fef6e0b2-5715-4fb4-b6a0-cb4c119e71d1" providerId="ADAL" clId="{E9B5C765-70F7-CE4C-A536-5A7314E3CDC6}" dt="2023-06-11T07:52:36.650" v="2747" actId="26606"/>
          <ac:spMkLst>
            <pc:docMk/>
            <pc:sldMk cId="1440224586" sldId="502"/>
            <ac:spMk id="27" creationId="{6D6B998F-CA62-4EE6-B7E7-046377D4F7EF}"/>
          </ac:spMkLst>
        </pc:spChg>
        <pc:spChg chg="add del">
          <ac:chgData name="Chunhua Liu" userId="fef6e0b2-5715-4fb4-b6a0-cb4c119e71d1" providerId="ADAL" clId="{E9B5C765-70F7-CE4C-A536-5A7314E3CDC6}" dt="2023-06-11T07:52:43.209" v="2749" actId="26606"/>
          <ac:spMkLst>
            <pc:docMk/>
            <pc:sldMk cId="1440224586" sldId="502"/>
            <ac:spMk id="29" creationId="{01D0AF59-99C3-4251-AB9A-C966C6AD4400}"/>
          </ac:spMkLst>
        </pc:spChg>
        <pc:spChg chg="add del">
          <ac:chgData name="Chunhua Liu" userId="fef6e0b2-5715-4fb4-b6a0-cb4c119e71d1" providerId="ADAL" clId="{E9B5C765-70F7-CE4C-A536-5A7314E3CDC6}" dt="2023-06-11T07:52:43.209" v="2749" actId="26606"/>
          <ac:spMkLst>
            <pc:docMk/>
            <pc:sldMk cId="1440224586" sldId="502"/>
            <ac:spMk id="30" creationId="{1855405F-37A2-4869-9154-F8BE3BECE6C3}"/>
          </ac:spMkLst>
        </pc:spChg>
        <pc:spChg chg="add del">
          <ac:chgData name="Chunhua Liu" userId="fef6e0b2-5715-4fb4-b6a0-cb4c119e71d1" providerId="ADAL" clId="{E9B5C765-70F7-CE4C-A536-5A7314E3CDC6}" dt="2023-06-11T07:52:52.721" v="2752" actId="26606"/>
          <ac:spMkLst>
            <pc:docMk/>
            <pc:sldMk cId="1440224586" sldId="502"/>
            <ac:spMk id="32" creationId="{B9FF99BD-075F-4761-A995-6FC574BD25EA}"/>
          </ac:spMkLst>
        </pc:spChg>
        <pc:spChg chg="add del">
          <ac:chgData name="Chunhua Liu" userId="fef6e0b2-5715-4fb4-b6a0-cb4c119e71d1" providerId="ADAL" clId="{E9B5C765-70F7-CE4C-A536-5A7314E3CDC6}" dt="2023-06-11T07:52:52.721" v="2752" actId="26606"/>
          <ac:spMkLst>
            <pc:docMk/>
            <pc:sldMk cId="1440224586" sldId="502"/>
            <ac:spMk id="33" creationId="{A7B21A54-9BA3-4EA9-B460-5A829ADD9051}"/>
          </ac:spMkLst>
        </pc:spChg>
        <pc:spChg chg="add del">
          <ac:chgData name="Chunhua Liu" userId="fef6e0b2-5715-4fb4-b6a0-cb4c119e71d1" providerId="ADAL" clId="{E9B5C765-70F7-CE4C-A536-5A7314E3CDC6}" dt="2023-06-11T07:52:56.669" v="2756" actId="26606"/>
          <ac:spMkLst>
            <pc:docMk/>
            <pc:sldMk cId="1440224586" sldId="502"/>
            <ac:spMk id="35" creationId="{22F15A2D-2324-487D-A02A-BF46C5C580EB}"/>
          </ac:spMkLst>
        </pc:spChg>
        <pc:spChg chg="add del">
          <ac:chgData name="Chunhua Liu" userId="fef6e0b2-5715-4fb4-b6a0-cb4c119e71d1" providerId="ADAL" clId="{E9B5C765-70F7-CE4C-A536-5A7314E3CDC6}" dt="2023-06-11T07:52:56.669" v="2756" actId="26606"/>
          <ac:spMkLst>
            <pc:docMk/>
            <pc:sldMk cId="1440224586" sldId="502"/>
            <ac:spMk id="36" creationId="{2AEAFA59-923A-4F54-8B49-44C970BCC323}"/>
          </ac:spMkLst>
        </pc:spChg>
        <pc:spChg chg="add del">
          <ac:chgData name="Chunhua Liu" userId="fef6e0b2-5715-4fb4-b6a0-cb4c119e71d1" providerId="ADAL" clId="{E9B5C765-70F7-CE4C-A536-5A7314E3CDC6}" dt="2023-06-11T07:52:56.669" v="2756" actId="26606"/>
          <ac:spMkLst>
            <pc:docMk/>
            <pc:sldMk cId="1440224586" sldId="502"/>
            <ac:spMk id="37" creationId="{C37E9D4B-7BFA-4D10-B666-547BAC499469}"/>
          </ac:spMkLst>
        </pc:spChg>
        <pc:spChg chg="add">
          <ac:chgData name="Chunhua Liu" userId="fef6e0b2-5715-4fb4-b6a0-cb4c119e71d1" providerId="ADAL" clId="{E9B5C765-70F7-CE4C-A536-5A7314E3CDC6}" dt="2023-06-11T07:52:56.678" v="2757" actId="26606"/>
          <ac:spMkLst>
            <pc:docMk/>
            <pc:sldMk cId="1440224586" sldId="502"/>
            <ac:spMk id="39" creationId="{01D0AF59-99C3-4251-AB9A-C966C6AD4400}"/>
          </ac:spMkLst>
        </pc:spChg>
        <pc:spChg chg="add">
          <ac:chgData name="Chunhua Liu" userId="fef6e0b2-5715-4fb4-b6a0-cb4c119e71d1" providerId="ADAL" clId="{E9B5C765-70F7-CE4C-A536-5A7314E3CDC6}" dt="2023-06-11T07:52:56.678" v="2757" actId="26606"/>
          <ac:spMkLst>
            <pc:docMk/>
            <pc:sldMk cId="1440224586" sldId="502"/>
            <ac:spMk id="40" creationId="{1855405F-37A2-4869-9154-F8BE3BECE6C3}"/>
          </ac:spMkLst>
        </pc:spChg>
        <pc:grpChg chg="add del">
          <ac:chgData name="Chunhua Liu" userId="fef6e0b2-5715-4fb4-b6a0-cb4c119e71d1" providerId="ADAL" clId="{E9B5C765-70F7-CE4C-A536-5A7314E3CDC6}" dt="2023-06-11T07:52:33.533" v="2743" actId="26606"/>
          <ac:grpSpMkLst>
            <pc:docMk/>
            <pc:sldMk cId="1440224586" sldId="502"/>
            <ac:grpSpMk id="17" creationId="{DB88BD78-87E1-424D-B479-C37D8E41B12E}"/>
          </ac:grpSpMkLst>
        </pc:grpChg>
        <pc:picChg chg="add mod">
          <ac:chgData name="Chunhua Liu" userId="fef6e0b2-5715-4fb4-b6a0-cb4c119e71d1" providerId="ADAL" clId="{E9B5C765-70F7-CE4C-A536-5A7314E3CDC6}" dt="2023-06-11T09:50:30.389" v="2868" actId="14100"/>
          <ac:picMkLst>
            <pc:docMk/>
            <pc:sldMk cId="1440224586" sldId="502"/>
            <ac:picMk id="4" creationId="{AB8BCB84-AC55-584F-D2D5-A9F9488C9CB4}"/>
          </ac:picMkLst>
        </pc:picChg>
        <pc:picChg chg="add mod">
          <ac:chgData name="Chunhua Liu" userId="fef6e0b2-5715-4fb4-b6a0-cb4c119e71d1" providerId="ADAL" clId="{E9B5C765-70F7-CE4C-A536-5A7314E3CDC6}" dt="2023-06-11T09:50:46.132" v="2872" actId="1076"/>
          <ac:picMkLst>
            <pc:docMk/>
            <pc:sldMk cId="1440224586" sldId="502"/>
            <ac:picMk id="6" creationId="{729DDB37-37BD-2D91-26FE-83B23837E8EC}"/>
          </ac:picMkLst>
        </pc:picChg>
        <pc:picChg chg="add mod">
          <ac:chgData name="Chunhua Liu" userId="fef6e0b2-5715-4fb4-b6a0-cb4c119e71d1" providerId="ADAL" clId="{E9B5C765-70F7-CE4C-A536-5A7314E3CDC6}" dt="2023-06-11T07:59:22.043" v="2853" actId="1036"/>
          <ac:picMkLst>
            <pc:docMk/>
            <pc:sldMk cId="1440224586" sldId="502"/>
            <ac:picMk id="8" creationId="{4DDFF773-4C67-6089-73D8-6719DE511DF9}"/>
          </ac:picMkLst>
        </pc:picChg>
        <pc:picChg chg="add mod">
          <ac:chgData name="Chunhua Liu" userId="fef6e0b2-5715-4fb4-b6a0-cb4c119e71d1" providerId="ADAL" clId="{E9B5C765-70F7-CE4C-A536-5A7314E3CDC6}" dt="2023-06-11T07:59:22.043" v="2853" actId="1036"/>
          <ac:picMkLst>
            <pc:docMk/>
            <pc:sldMk cId="1440224586" sldId="502"/>
            <ac:picMk id="9" creationId="{F698AB53-92D4-903F-971B-1EBDBEA62EBD}"/>
          </ac:picMkLst>
        </pc:picChg>
        <pc:picChg chg="add mod">
          <ac:chgData name="Chunhua Liu" userId="fef6e0b2-5715-4fb4-b6a0-cb4c119e71d1" providerId="ADAL" clId="{E9B5C765-70F7-CE4C-A536-5A7314E3CDC6}" dt="2023-06-11T07:59:22.043" v="2853" actId="1036"/>
          <ac:picMkLst>
            <pc:docMk/>
            <pc:sldMk cId="1440224586" sldId="502"/>
            <ac:picMk id="10" creationId="{C5160EE4-91D6-C578-7848-416BD98D8217}"/>
          </ac:picMkLst>
        </pc:picChg>
        <pc:picChg chg="add del mod">
          <ac:chgData name="Chunhua Liu" userId="fef6e0b2-5715-4fb4-b6a0-cb4c119e71d1" providerId="ADAL" clId="{E9B5C765-70F7-CE4C-A536-5A7314E3CDC6}" dt="2023-06-12T02:30:51.254" v="13238" actId="478"/>
          <ac:picMkLst>
            <pc:docMk/>
            <pc:sldMk cId="1440224586" sldId="502"/>
            <ac:picMk id="13" creationId="{112D874B-14EC-F217-305E-830A82316C4A}"/>
          </ac:picMkLst>
        </pc:picChg>
      </pc:sldChg>
      <pc:sldChg chg="modSp add mod modAnim modNotesTx">
        <pc:chgData name="Chunhua Liu" userId="fef6e0b2-5715-4fb4-b6a0-cb4c119e71d1" providerId="ADAL" clId="{E9B5C765-70F7-CE4C-A536-5A7314E3CDC6}" dt="2023-06-12T05:35:51.024" v="13506"/>
        <pc:sldMkLst>
          <pc:docMk/>
          <pc:sldMk cId="867168582" sldId="503"/>
        </pc:sldMkLst>
        <pc:spChg chg="mod">
          <ac:chgData name="Chunhua Liu" userId="fef6e0b2-5715-4fb4-b6a0-cb4c119e71d1" providerId="ADAL" clId="{E9B5C765-70F7-CE4C-A536-5A7314E3CDC6}" dt="2023-06-12T01:15:34.491" v="9902"/>
          <ac:spMkLst>
            <pc:docMk/>
            <pc:sldMk cId="867168582" sldId="503"/>
            <ac:spMk id="2" creationId="{AD66E7C1-C9A7-C530-BB09-94E32AA4651B}"/>
          </ac:spMkLst>
        </pc:spChg>
        <pc:spChg chg="mod">
          <ac:chgData name="Chunhua Liu" userId="fef6e0b2-5715-4fb4-b6a0-cb4c119e71d1" providerId="ADAL" clId="{E9B5C765-70F7-CE4C-A536-5A7314E3CDC6}" dt="2023-06-12T02:01:39.343" v="12674" actId="20577"/>
          <ac:spMkLst>
            <pc:docMk/>
            <pc:sldMk cId="867168582" sldId="503"/>
            <ac:spMk id="3" creationId="{E2E8C93D-F626-1496-D1B2-0B8C075D2632}"/>
          </ac:spMkLst>
        </pc:spChg>
      </pc:sldChg>
      <pc:sldChg chg="addSp delSp modSp new del mod">
        <pc:chgData name="Chunhua Liu" userId="fef6e0b2-5715-4fb4-b6a0-cb4c119e71d1" providerId="ADAL" clId="{E9B5C765-70F7-CE4C-A536-5A7314E3CDC6}" dt="2023-06-11T07:32:25.667" v="2384" actId="2696"/>
        <pc:sldMkLst>
          <pc:docMk/>
          <pc:sldMk cId="2312817994" sldId="503"/>
        </pc:sldMkLst>
        <pc:spChg chg="del">
          <ac:chgData name="Chunhua Liu" userId="fef6e0b2-5715-4fb4-b6a0-cb4c119e71d1" providerId="ADAL" clId="{E9B5C765-70F7-CE4C-A536-5A7314E3CDC6}" dt="2023-06-11T07:31:48.745" v="2380" actId="478"/>
          <ac:spMkLst>
            <pc:docMk/>
            <pc:sldMk cId="2312817994" sldId="503"/>
            <ac:spMk id="3" creationId="{A123BF3C-A584-7FA7-2602-277336882738}"/>
          </ac:spMkLst>
        </pc:spChg>
        <pc:picChg chg="add del mod">
          <ac:chgData name="Chunhua Liu" userId="fef6e0b2-5715-4fb4-b6a0-cb4c119e71d1" providerId="ADAL" clId="{E9B5C765-70F7-CE4C-A536-5A7314E3CDC6}" dt="2023-06-11T07:30:03.808" v="2371" actId="478"/>
          <ac:picMkLst>
            <pc:docMk/>
            <pc:sldMk cId="2312817994" sldId="503"/>
            <ac:picMk id="4" creationId="{2ABA469F-EF27-D69C-F1E5-8B75A1007A3A}"/>
          </ac:picMkLst>
        </pc:picChg>
        <pc:picChg chg="add del mod">
          <ac:chgData name="Chunhua Liu" userId="fef6e0b2-5715-4fb4-b6a0-cb4c119e71d1" providerId="ADAL" clId="{E9B5C765-70F7-CE4C-A536-5A7314E3CDC6}" dt="2023-06-11T07:30:35.467" v="2373" actId="478"/>
          <ac:picMkLst>
            <pc:docMk/>
            <pc:sldMk cId="2312817994" sldId="503"/>
            <ac:picMk id="5" creationId="{2D405CD9-C3C4-47D5-8638-DD0BC807C0E4}"/>
          </ac:picMkLst>
        </pc:picChg>
        <pc:picChg chg="add mod modCrop">
          <ac:chgData name="Chunhua Liu" userId="fef6e0b2-5715-4fb4-b6a0-cb4c119e71d1" providerId="ADAL" clId="{E9B5C765-70F7-CE4C-A536-5A7314E3CDC6}" dt="2023-06-11T07:31:57.925" v="2381" actId="14100"/>
          <ac:picMkLst>
            <pc:docMk/>
            <pc:sldMk cId="2312817994" sldId="503"/>
            <ac:picMk id="6" creationId="{F6C93B72-F2F1-66F4-82FB-ACBA67E9A107}"/>
          </ac:picMkLst>
        </pc:picChg>
      </pc:sldChg>
      <pc:sldChg chg="addSp delSp modSp add mod delAnim modAnim">
        <pc:chgData name="Chunhua Liu" userId="fef6e0b2-5715-4fb4-b6a0-cb4c119e71d1" providerId="ADAL" clId="{E9B5C765-70F7-CE4C-A536-5A7314E3CDC6}" dt="2023-06-12T02:17:38.642" v="13207"/>
        <pc:sldMkLst>
          <pc:docMk/>
          <pc:sldMk cId="4005514593" sldId="504"/>
        </pc:sldMkLst>
        <pc:spChg chg="add mod">
          <ac:chgData name="Chunhua Liu" userId="fef6e0b2-5715-4fb4-b6a0-cb4c119e71d1" providerId="ADAL" clId="{E9B5C765-70F7-CE4C-A536-5A7314E3CDC6}" dt="2023-06-12T02:17:38.642" v="13207"/>
          <ac:spMkLst>
            <pc:docMk/>
            <pc:sldMk cId="4005514593" sldId="504"/>
            <ac:spMk id="10" creationId="{15699424-2272-3BC8-93E0-0C24958C864B}"/>
          </ac:spMkLst>
        </pc:spChg>
        <pc:grpChg chg="del">
          <ac:chgData name="Chunhua Liu" userId="fef6e0b2-5715-4fb4-b6a0-cb4c119e71d1" providerId="ADAL" clId="{E9B5C765-70F7-CE4C-A536-5A7314E3CDC6}" dt="2023-06-12T02:15:06.223" v="13175" actId="478"/>
          <ac:grpSpMkLst>
            <pc:docMk/>
            <pc:sldMk cId="4005514593" sldId="504"/>
            <ac:grpSpMk id="8" creationId="{5F4E4B06-0975-4D47-0CED-AC3BD3E23113}"/>
          </ac:grpSpMkLst>
        </pc:grpChg>
        <pc:picChg chg="add mod modCrop">
          <ac:chgData name="Chunhua Liu" userId="fef6e0b2-5715-4fb4-b6a0-cb4c119e71d1" providerId="ADAL" clId="{E9B5C765-70F7-CE4C-A536-5A7314E3CDC6}" dt="2023-06-12T02:15:50.587" v="13183" actId="732"/>
          <ac:picMkLst>
            <pc:docMk/>
            <pc:sldMk cId="4005514593" sldId="504"/>
            <ac:picMk id="6" creationId="{C57BB57E-78D2-14AA-2A5D-E8B7B34D8466}"/>
          </ac:picMkLst>
        </pc:picChg>
        <pc:picChg chg="add mod modCrop">
          <ac:chgData name="Chunhua Liu" userId="fef6e0b2-5715-4fb4-b6a0-cb4c119e71d1" providerId="ADAL" clId="{E9B5C765-70F7-CE4C-A536-5A7314E3CDC6}" dt="2023-06-12T02:16:28.231" v="13197" actId="732"/>
          <ac:picMkLst>
            <pc:docMk/>
            <pc:sldMk cId="4005514593" sldId="504"/>
            <ac:picMk id="9" creationId="{13666BC5-79B7-5758-C1EA-AC309A99DA6E}"/>
          </ac:picMkLst>
        </pc:picChg>
        <pc:picChg chg="del">
          <ac:chgData name="Chunhua Liu" userId="fef6e0b2-5715-4fb4-b6a0-cb4c119e71d1" providerId="ADAL" clId="{E9B5C765-70F7-CE4C-A536-5A7314E3CDC6}" dt="2023-06-12T02:15:04.018" v="13174" actId="478"/>
          <ac:picMkLst>
            <pc:docMk/>
            <pc:sldMk cId="4005514593" sldId="504"/>
            <ac:picMk id="11" creationId="{FAB2F958-52A9-DD93-241D-39996388C513}"/>
          </ac:picMkLst>
        </pc:picChg>
      </pc:sldChg>
      <pc:sldChg chg="add del">
        <pc:chgData name="Chunhua Liu" userId="fef6e0b2-5715-4fb4-b6a0-cb4c119e71d1" providerId="ADAL" clId="{E9B5C765-70F7-CE4C-A536-5A7314E3CDC6}" dt="2023-06-12T02:15:10.798" v="13177" actId="2696"/>
        <pc:sldMkLst>
          <pc:docMk/>
          <pc:sldMk cId="1668442880" sldId="505"/>
        </pc:sldMkLst>
      </pc:sldChg>
    </pc:docChg>
  </pc:docChgLst>
</pc:chgInfo>
</file>

<file path=ppt/comments/modernComment_1CB_6DE0705C.xml><?xml version="1.0" encoding="utf-8"?>
<p188:cmLst xmlns:a="http://schemas.openxmlformats.org/drawingml/2006/main" xmlns:r="http://schemas.openxmlformats.org/officeDocument/2006/relationships" xmlns:p188="http://schemas.microsoft.com/office/powerpoint/2018/8/main">
  <p188:cm id="{359E7505-2D5D-9C45-B8F7-E2468DC0BACA}" authorId="{A1E7618B-390C-87FC-66C4-92509B0FAD5E}" created="2023-06-08T00:28:07.398">
    <pc:sldMkLst xmlns:pc="http://schemas.microsoft.com/office/powerpoint/2013/main/command">
      <pc:docMk/>
      <pc:sldMk cId="1843425372" sldId="459"/>
    </pc:sldMkLst>
    <p188:txBody>
      <a:bodyPr/>
      <a:lstStyle/>
      <a:p>
        <a:r>
          <a:rPr lang="en-US"/>
          <a:t>Mention WordNet siblings here</a:t>
        </a:r>
      </a:p>
    </p188:txBody>
  </p188:cm>
</p188:cmLst>
</file>

<file path=ppt/comments/modernComment_1FB_750B499E.xml><?xml version="1.0" encoding="utf-8"?>
<p188:cmLst xmlns:a="http://schemas.openxmlformats.org/drawingml/2006/main" xmlns:r="http://schemas.openxmlformats.org/officeDocument/2006/relationships" xmlns:p188="http://schemas.microsoft.com/office/powerpoint/2018/8/main">
  <p188:cm id="{7F40CA60-09EB-5E47-976F-5D179007202A}" authorId="{A1E7618B-390C-87FC-66C4-92509B0FAD5E}" created="2023-06-08T00:28:07.398">
    <pc:sldMkLst xmlns:pc="http://schemas.microsoft.com/office/powerpoint/2013/main/command">
      <pc:docMk/>
      <pc:sldMk cId="1843425372" sldId="459"/>
    </pc:sldMkLst>
    <p188:txBody>
      <a:bodyPr/>
      <a:lstStyle/>
      <a:p>
        <a:r>
          <a:rPr lang="en-US"/>
          <a:t>Mention WordNet siblings here</a:t>
        </a:r>
      </a:p>
    </p188:txBody>
  </p188:cm>
</p188:cmLst>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E96489-BE54-1849-BA9A-176ACEA5483C}" type="datetimeFigureOut">
              <a:rPr lang="en-US" smtClean="0"/>
              <a:t>6/30/23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A53424-3807-DB4E-BEB5-BC3172413CFA}" type="slidenum">
              <a:rPr lang="en-US" smtClean="0"/>
              <a:t>‹#›</a:t>
            </a:fld>
            <a:endParaRPr lang="en-US"/>
          </a:p>
        </p:txBody>
      </p:sp>
    </p:spTree>
    <p:extLst>
      <p:ext uri="{BB962C8B-B14F-4D97-AF65-F5344CB8AC3E}">
        <p14:creationId xmlns:p14="http://schemas.microsoft.com/office/powerpoint/2010/main" val="29516978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Hi everyone, I’m Chunhua Liu, from the University of Melbourne. </a:t>
            </a:r>
          </a:p>
          <a:p>
            <a:r>
              <a:rPr lang="en-US"/>
              <a:t>Today I’m going to present our paper accepted by *SEM 2023. This work is collaborated with Trevor Cohn and Lea </a:t>
            </a:r>
            <a:r>
              <a:rPr lang="en-US" err="1"/>
              <a:t>Frermann</a:t>
            </a:r>
            <a:r>
              <a:rPr lang="en-US"/>
              <a:t>. </a:t>
            </a:r>
          </a:p>
          <a:p>
            <a:r>
              <a:rPr lang="en-US"/>
              <a:t>The title is seeking closure: robust </a:t>
            </a:r>
            <a:r>
              <a:rPr lang="en-US" err="1"/>
              <a:t>hypnym</a:t>
            </a:r>
            <a:r>
              <a:rPr lang="en-US"/>
              <a:t> </a:t>
            </a:r>
            <a:r>
              <a:rPr lang="en-US" err="1"/>
              <a:t>etraction</a:t>
            </a:r>
            <a:r>
              <a:rPr lang="en-US"/>
              <a:t> from BERT with anchored prompts. </a:t>
            </a:r>
          </a:p>
        </p:txBody>
      </p:sp>
      <p:sp>
        <p:nvSpPr>
          <p:cNvPr id="4" name="Slide Number Placeholder 3"/>
          <p:cNvSpPr>
            <a:spLocks noGrp="1"/>
          </p:cNvSpPr>
          <p:nvPr>
            <p:ph type="sldNum" sz="quarter" idx="5"/>
          </p:nvPr>
        </p:nvSpPr>
        <p:spPr/>
        <p:txBody>
          <a:bodyPr/>
          <a:lstStyle/>
          <a:p>
            <a:fld id="{19A53424-3807-DB4E-BEB5-BC3172413CFA}" type="slidenum">
              <a:rPr lang="en-US" smtClean="0"/>
              <a:t>1</a:t>
            </a:fld>
            <a:endParaRPr lang="en-US"/>
          </a:p>
        </p:txBody>
      </p:sp>
    </p:spTree>
    <p:extLst>
      <p:ext uri="{BB962C8B-B14F-4D97-AF65-F5344CB8AC3E}">
        <p14:creationId xmlns:p14="http://schemas.microsoft.com/office/powerpoint/2010/main" val="18137397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app.flourish.studio</a:t>
            </a:r>
            <a:r>
              <a:rPr lang="en-US" dirty="0"/>
              <a:t>/</a:t>
            </a:r>
            <a:r>
              <a:rPr lang="en-US" dirty="0" err="1"/>
              <a:t>visualisation</a:t>
            </a:r>
            <a:r>
              <a:rPr lang="en-US" dirty="0"/>
              <a:t>/13830319/edit </a:t>
            </a:r>
          </a:p>
          <a:p>
            <a:endParaRPr lang="en-US" dirty="0"/>
          </a:p>
          <a:p>
            <a:r>
              <a:rPr lang="en-AU" dirty="0"/>
              <a:t>We first look at the anchors effects on hyponym frequency ( we didn't report the hypernym cause they are all frequent) </a:t>
            </a:r>
          </a:p>
          <a:p>
            <a:r>
              <a:rPr lang="en-AU" dirty="0"/>
              <a:t>We obtain their corpus frequency from </a:t>
            </a:r>
            <a:r>
              <a:rPr lang="en-AU" dirty="0" err="1"/>
              <a:t>WorldLex</a:t>
            </a:r>
            <a:r>
              <a:rPr lang="en-AU" dirty="0"/>
              <a:t> and put them into three categories (HIG, MDEI and LOW). </a:t>
            </a:r>
          </a:p>
          <a:p>
            <a:endParaRPr lang="en-AU" dirty="0"/>
          </a:p>
          <a:p>
            <a:r>
              <a:rPr lang="en-AU" dirty="0"/>
              <a:t>Here we present the results from RAW and Anchored prompts,</a:t>
            </a:r>
          </a:p>
          <a:p>
            <a:r>
              <a:rPr lang="en-AU" dirty="0"/>
              <a:t>Anchors improve the overall performance, especially for the low frequent words. This aligns with our previous hypothesis that anchors can provide additional information for uncommon words. </a:t>
            </a:r>
          </a:p>
          <a:p>
            <a:r>
              <a:rPr lang="en-AU" dirty="0"/>
              <a:t>---</a:t>
            </a:r>
          </a:p>
          <a:p>
            <a:endParaRPr lang="en-AU" dirty="0"/>
          </a:p>
          <a:p>
            <a:r>
              <a:rPr lang="en-AU" dirty="0"/>
              <a:t>If the word count is higher than 100, we consider it frequent; if it's between 10 and 100, we label its frequency as medium; and if it's lower than 10, it's deemed infrequent. Observing the model's performance without an anchor, we find it performs considerably worse on infrequent words. However, incorporating anchors significantly improves performance across all frequency levels.</a:t>
            </a:r>
            <a:endParaRPr lang="en-US" dirty="0"/>
          </a:p>
          <a:p>
            <a:endParaRPr lang="en-US" dirty="0"/>
          </a:p>
        </p:txBody>
      </p:sp>
      <p:sp>
        <p:nvSpPr>
          <p:cNvPr id="4" name="Slide Number Placeholder 3"/>
          <p:cNvSpPr>
            <a:spLocks noGrp="1"/>
          </p:cNvSpPr>
          <p:nvPr>
            <p:ph type="sldNum" sz="quarter" idx="5"/>
          </p:nvPr>
        </p:nvSpPr>
        <p:spPr/>
        <p:txBody>
          <a:bodyPr/>
          <a:lstStyle/>
          <a:p>
            <a:fld id="{4D580F5F-6278-5042-BB44-795DECC4A2DC}" type="slidenum">
              <a:rPr lang="en-US" smtClean="0"/>
              <a:t>10</a:t>
            </a:fld>
            <a:endParaRPr lang="en-US"/>
          </a:p>
        </p:txBody>
      </p:sp>
    </p:spTree>
    <p:extLst>
      <p:ext uri="{BB962C8B-B14F-4D97-AF65-F5344CB8AC3E}">
        <p14:creationId xmlns:p14="http://schemas.microsoft.com/office/powerpoint/2010/main" val="1314497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app.flourish.studio</a:t>
            </a:r>
            <a:r>
              <a:rPr lang="en-US" dirty="0"/>
              <a:t>/</a:t>
            </a:r>
            <a:r>
              <a:rPr lang="en-US" dirty="0" err="1"/>
              <a:t>visualisation</a:t>
            </a:r>
            <a:r>
              <a:rPr lang="en-US" dirty="0"/>
              <a:t>/13830389/edit?&amp;folder=%1EPhD_Thesis</a:t>
            </a:r>
            <a:br>
              <a:rPr lang="en-US" dirty="0"/>
            </a:br>
            <a:endParaRPr lang="en-US" dirty="0"/>
          </a:p>
          <a:p>
            <a:r>
              <a:rPr lang="en-US" dirty="0"/>
              <a:t>We did the same analysis on the concept abstractness, </a:t>
            </a:r>
            <a:endParaRPr lang="en-AU" dirty="0"/>
          </a:p>
          <a:p>
            <a:r>
              <a:rPr lang="en-AU" dirty="0"/>
              <a:t>by breaking down words into abstractness scores and levels.</a:t>
            </a:r>
          </a:p>
          <a:p>
            <a:r>
              <a:rPr lang="en-AU" dirty="0"/>
              <a:t>Here, we show the performance of four combinations of hyponym-hypernym</a:t>
            </a:r>
          </a:p>
          <a:p>
            <a:endParaRPr lang="en-AU" dirty="0"/>
          </a:p>
          <a:p>
            <a:r>
              <a:rPr lang="en-AU" dirty="0"/>
              <a:t>We observed</a:t>
            </a:r>
          </a:p>
          <a:p>
            <a:r>
              <a:rPr lang="en-AU" dirty="0"/>
              <a:t>- higher performance when the abstractness levels are the same because they tend to co-occur together</a:t>
            </a:r>
          </a:p>
          <a:p>
            <a:r>
              <a:rPr lang="en-AU" dirty="0"/>
              <a:t>- but the performance is worse on abstract hypernyms </a:t>
            </a:r>
          </a:p>
          <a:p>
            <a:r>
              <a:rPr lang="en-AU" dirty="0"/>
              <a:t>- providing anchors can largely boost the performance </a:t>
            </a:r>
          </a:p>
          <a:p>
            <a:r>
              <a:rPr lang="en-AU" dirty="0">
                <a:effectLst/>
                <a:latin typeface="Helvetica" pitchFamily="2" charset="0"/>
              </a:rPr>
              <a:t>This finding is encouraging because it points to the weakness of using hyponyms alone to prompt PLMs for abstract hypernyms and it shows that anchors can mitigate the gap between concrete and abstract hypernyms. </a:t>
            </a:r>
          </a:p>
          <a:p>
            <a:endParaRPr lang="en-AU" dirty="0"/>
          </a:p>
          <a:p>
            <a:endParaRPr lang="en-AU" dirty="0"/>
          </a:p>
          <a:p>
            <a:r>
              <a:rPr lang="en-AU" dirty="0"/>
              <a:t>--- </a:t>
            </a:r>
          </a:p>
          <a:p>
            <a:r>
              <a:rPr lang="en-AU" dirty="0"/>
              <a:t>We observed lower performance when the abstractness level differs, which is shown in the middle. </a:t>
            </a:r>
          </a:p>
          <a:p>
            <a:r>
              <a:rPr lang="en-AU" dirty="0"/>
              <a:t>Then we can see that incorporating anchors boost overall performance, especially on abstract hypernym, as shown in the first and third group. </a:t>
            </a:r>
          </a:p>
          <a:p>
            <a:r>
              <a:rPr lang="en-AU" dirty="0"/>
              <a:t>Our closer inspection found that model often fail to predict the hypernym such as emotion, organization and language. </a:t>
            </a:r>
          </a:p>
          <a:p>
            <a:endParaRPr lang="en-AU" dirty="0"/>
          </a:p>
          <a:p>
            <a:r>
              <a:rPr lang="en-AU" dirty="0"/>
              <a:t>This is encouraging because </a:t>
            </a:r>
          </a:p>
        </p:txBody>
      </p:sp>
      <p:sp>
        <p:nvSpPr>
          <p:cNvPr id="4" name="Slide Number Placeholder 3"/>
          <p:cNvSpPr>
            <a:spLocks noGrp="1"/>
          </p:cNvSpPr>
          <p:nvPr>
            <p:ph type="sldNum" sz="quarter" idx="5"/>
          </p:nvPr>
        </p:nvSpPr>
        <p:spPr/>
        <p:txBody>
          <a:bodyPr/>
          <a:lstStyle/>
          <a:p>
            <a:fld id="{4D580F5F-6278-5042-BB44-795DECC4A2DC}" type="slidenum">
              <a:rPr lang="en-US" smtClean="0"/>
              <a:t>11</a:t>
            </a:fld>
            <a:endParaRPr lang="en-US"/>
          </a:p>
        </p:txBody>
      </p:sp>
    </p:spTree>
    <p:extLst>
      <p:ext uri="{BB962C8B-B14F-4D97-AF65-F5344CB8AC3E}">
        <p14:creationId xmlns:p14="http://schemas.microsoft.com/office/powerpoint/2010/main" val="9432803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figure is created via </a:t>
            </a:r>
            <a:r>
              <a:rPr lang="en-AU" dirty="0"/>
              <a:t>Flourish</a:t>
            </a:r>
            <a:r>
              <a:rPr lang="en-US" dirty="0"/>
              <a:t>: </a:t>
            </a:r>
          </a:p>
          <a:p>
            <a:r>
              <a:rPr lang="en-US" dirty="0"/>
              <a:t>https://</a:t>
            </a:r>
            <a:r>
              <a:rPr lang="en-US" dirty="0" err="1"/>
              <a:t>app.flourish.studio</a:t>
            </a:r>
            <a:r>
              <a:rPr lang="en-US" dirty="0"/>
              <a:t>/</a:t>
            </a:r>
            <a:r>
              <a:rPr lang="en-US" dirty="0" err="1"/>
              <a:t>visualisation</a:t>
            </a:r>
            <a:r>
              <a:rPr lang="en-US" dirty="0"/>
              <a:t>/13830130/edit </a:t>
            </a:r>
            <a:br>
              <a:rPr lang="en-US" dirty="0"/>
            </a:br>
            <a:br>
              <a:rPr lang="en-US" dirty="0"/>
            </a:br>
            <a:r>
              <a:rPr lang="en-US" dirty="0"/>
              <a:t>Next, we examine the consistency across </a:t>
            </a:r>
            <a:r>
              <a:rPr lang="en-US" dirty="0" err="1"/>
              <a:t>praraphrase</a:t>
            </a:r>
            <a:r>
              <a:rPr lang="en-US" dirty="0"/>
              <a:t>.</a:t>
            </a:r>
          </a:p>
          <a:p>
            <a:r>
              <a:rPr lang="en-AU" dirty="0"/>
              <a:t>if a hypernym was consistently predicted by all prompts in a set, it's consistent. Consistency is an important evaluation metric for us to understand how reliable the extracted hypernyms are. Our results on different datasets show clear performance improvements when incorporating anchors. </a:t>
            </a:r>
          </a:p>
          <a:p>
            <a:r>
              <a:rPr lang="en-AU" dirty="0"/>
              <a:t>Here we presented results on three dataset for illustration. </a:t>
            </a:r>
          </a:p>
          <a:p>
            <a:r>
              <a:rPr lang="en-AU" dirty="0"/>
              <a:t>This shows that by accessing to anchors, model can return more robust hypernym knowledge. </a:t>
            </a:r>
          </a:p>
        </p:txBody>
      </p:sp>
      <p:sp>
        <p:nvSpPr>
          <p:cNvPr id="4" name="Slide Number Placeholder 3"/>
          <p:cNvSpPr>
            <a:spLocks noGrp="1"/>
          </p:cNvSpPr>
          <p:nvPr>
            <p:ph type="sldNum" sz="quarter" idx="5"/>
          </p:nvPr>
        </p:nvSpPr>
        <p:spPr/>
        <p:txBody>
          <a:bodyPr/>
          <a:lstStyle/>
          <a:p>
            <a:fld id="{4D580F5F-6278-5042-BB44-795DECC4A2DC}" type="slidenum">
              <a:rPr lang="en-US" smtClean="0"/>
              <a:t>12</a:t>
            </a:fld>
            <a:endParaRPr lang="en-US"/>
          </a:p>
        </p:txBody>
      </p:sp>
    </p:spTree>
    <p:extLst>
      <p:ext uri="{BB962C8B-B14F-4D97-AF65-F5344CB8AC3E}">
        <p14:creationId xmlns:p14="http://schemas.microsoft.com/office/powerpoint/2010/main" val="42831037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effectLst/>
              </a:rPr>
              <a:t>But how do anchors improve consistency: </a:t>
            </a:r>
          </a:p>
          <a:p>
            <a:r>
              <a:rPr lang="en-AU" dirty="0">
                <a:effectLst/>
              </a:rPr>
              <a:t>To understand  this </a:t>
            </a:r>
          </a:p>
          <a:p>
            <a:r>
              <a:rPr lang="en-AU" dirty="0"/>
              <a:t>We analyse hypernym predictions that are inconsistent without anchors but correct with anchors.</a:t>
            </a:r>
          </a:p>
          <a:p>
            <a:r>
              <a:rPr lang="en-AU" dirty="0">
                <a:effectLst/>
              </a:rPr>
              <a:t>We found two main cause of the inconsistency in non-anchored patterns: </a:t>
            </a:r>
          </a:p>
          <a:p>
            <a:r>
              <a:rPr lang="en-AU" dirty="0">
                <a:effectLst/>
              </a:rPr>
              <a:t>Including the too broad predictions of hypernyms, such as things, or items. </a:t>
            </a:r>
          </a:p>
          <a:p>
            <a:r>
              <a:rPr lang="en-AU" dirty="0">
                <a:effectLst/>
              </a:rPr>
              <a:t>Or the confusion of hypernyms with co-</a:t>
            </a:r>
            <a:r>
              <a:rPr lang="en-AU" dirty="0" err="1">
                <a:effectLst/>
              </a:rPr>
              <a:t>hypoyms</a:t>
            </a:r>
            <a:r>
              <a:rPr lang="en-AU" dirty="0">
                <a:effectLst/>
              </a:rPr>
              <a:t> or siblings, for example, a dog is a cat, which takes over 30% of predictions from the pattern A X is a Y </a:t>
            </a:r>
          </a:p>
          <a:p>
            <a:endParaRPr lang="en-AU" dirty="0">
              <a:effectLst/>
            </a:endParaRPr>
          </a:p>
          <a:p>
            <a:r>
              <a:rPr lang="en-AU" dirty="0">
                <a:effectLst/>
              </a:rPr>
              <a:t>Anchors can provide more hierarchical information and external context to improve the consistency. </a:t>
            </a:r>
          </a:p>
          <a:p>
            <a:r>
              <a:rPr lang="en-AU" dirty="0">
                <a:effectLst/>
              </a:rPr>
              <a:t>The anchors also add more constrains for the prediction. </a:t>
            </a:r>
          </a:p>
        </p:txBody>
      </p:sp>
      <p:sp>
        <p:nvSpPr>
          <p:cNvPr id="4" name="Slide Number Placeholder 3"/>
          <p:cNvSpPr>
            <a:spLocks noGrp="1"/>
          </p:cNvSpPr>
          <p:nvPr>
            <p:ph type="sldNum" sz="quarter" idx="5"/>
          </p:nvPr>
        </p:nvSpPr>
        <p:spPr/>
        <p:txBody>
          <a:bodyPr/>
          <a:lstStyle/>
          <a:p>
            <a:fld id="{19A53424-3807-DB4E-BEB5-BC3172413CFA}" type="slidenum">
              <a:rPr lang="en-US" smtClean="0"/>
              <a:t>13</a:t>
            </a:fld>
            <a:endParaRPr lang="en-US"/>
          </a:p>
        </p:txBody>
      </p:sp>
    </p:spTree>
    <p:extLst>
      <p:ext uri="{BB962C8B-B14F-4D97-AF65-F5344CB8AC3E}">
        <p14:creationId xmlns:p14="http://schemas.microsoft.com/office/powerpoint/2010/main" val="9529337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a summary, </a:t>
            </a:r>
          </a:p>
          <a:p>
            <a:r>
              <a:rPr lang="en-US" dirty="0"/>
              <a:t>In this study we draw connection between the long line of pattern-based hypernym extraction with prompt-based approach</a:t>
            </a:r>
          </a:p>
          <a:p>
            <a:r>
              <a:rPr lang="en-US" dirty="0"/>
              <a:t>We show show that anchored prompts improve challenge scenarios and unlock more hidden knowledge in pre-trained language models </a:t>
            </a:r>
          </a:p>
          <a:p>
            <a:r>
              <a:rPr lang="en-US" dirty="0"/>
              <a:t>Anchored prompts can retrieve more robust hypernym knowledge.</a:t>
            </a:r>
          </a:p>
          <a:p>
            <a:endParaRPr lang="en-US" dirty="0"/>
          </a:p>
          <a:p>
            <a:r>
              <a:rPr lang="en-US" dirty="0"/>
              <a:t>Finally, I want to say although our work is mostly done before recent work of prompting large language models such as </a:t>
            </a:r>
            <a:r>
              <a:rPr lang="en-US" dirty="0" err="1"/>
              <a:t>ChatGPT</a:t>
            </a:r>
            <a:r>
              <a:rPr lang="en-US" dirty="0"/>
              <a:t>, but the essence of anchored prompts is similar, which is to decompose a difficult prompt into multiple sub-prompts and provide more detailed information so that the model can think step-by-step and return better results.</a:t>
            </a:r>
          </a:p>
          <a:p>
            <a:r>
              <a:rPr lang="en-US" dirty="0"/>
              <a:t> </a:t>
            </a:r>
          </a:p>
        </p:txBody>
      </p:sp>
      <p:sp>
        <p:nvSpPr>
          <p:cNvPr id="4" name="Slide Number Placeholder 3"/>
          <p:cNvSpPr>
            <a:spLocks noGrp="1"/>
          </p:cNvSpPr>
          <p:nvPr>
            <p:ph type="sldNum" sz="quarter" idx="5"/>
          </p:nvPr>
        </p:nvSpPr>
        <p:spPr/>
        <p:txBody>
          <a:bodyPr/>
          <a:lstStyle/>
          <a:p>
            <a:fld id="{19A53424-3807-DB4E-BEB5-BC3172413CFA}" type="slidenum">
              <a:rPr lang="en-US" smtClean="0"/>
              <a:t>14</a:t>
            </a:fld>
            <a:endParaRPr lang="en-US"/>
          </a:p>
        </p:txBody>
      </p:sp>
    </p:spTree>
    <p:extLst>
      <p:ext uri="{BB962C8B-B14F-4D97-AF65-F5344CB8AC3E}">
        <p14:creationId xmlns:p14="http://schemas.microsoft.com/office/powerpoint/2010/main" val="35063415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your listening! </a:t>
            </a:r>
          </a:p>
          <a:p>
            <a:r>
              <a:rPr lang="en-US" dirty="0"/>
              <a:t>Feel free to reach out if you have any questions. </a:t>
            </a:r>
          </a:p>
        </p:txBody>
      </p:sp>
      <p:sp>
        <p:nvSpPr>
          <p:cNvPr id="4" name="Slide Number Placeholder 3"/>
          <p:cNvSpPr>
            <a:spLocks noGrp="1"/>
          </p:cNvSpPr>
          <p:nvPr>
            <p:ph type="sldNum" sz="quarter" idx="5"/>
          </p:nvPr>
        </p:nvSpPr>
        <p:spPr/>
        <p:txBody>
          <a:bodyPr/>
          <a:lstStyle/>
          <a:p>
            <a:fld id="{19A53424-3807-DB4E-BEB5-BC3172413CFA}" type="slidenum">
              <a:rPr lang="en-US" smtClean="0"/>
              <a:t>15</a:t>
            </a:fld>
            <a:endParaRPr lang="en-US"/>
          </a:p>
        </p:txBody>
      </p:sp>
    </p:spTree>
    <p:extLst>
      <p:ext uri="{BB962C8B-B14F-4D97-AF65-F5344CB8AC3E}">
        <p14:creationId xmlns:p14="http://schemas.microsoft.com/office/powerpoint/2010/main" val="274291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We reviewed patterns that are effective for hypernym extraction from raw corpora.</a:t>
            </a:r>
          </a:p>
          <a:p>
            <a:r>
              <a:rPr lang="en-AU" dirty="0"/>
              <a:t>We found that the anchored patterns can potentially tackle those challenge scenarios faced in prompting LM. </a:t>
            </a:r>
            <a:endParaRPr lang="en-AU" dirty="0">
              <a:cs typeface="Calibri"/>
            </a:endParaRPr>
          </a:p>
          <a:p>
            <a:r>
              <a:rPr lang="en-AU" dirty="0"/>
              <a:t>On example of the anchored patterns is &lt;Y&gt; such as X and Z</a:t>
            </a:r>
            <a:endParaRPr lang="en-AU" dirty="0">
              <a:cs typeface="Calibri"/>
            </a:endParaRPr>
          </a:p>
          <a:p>
            <a:r>
              <a:rPr lang="en-AU" dirty="0"/>
              <a:t>Here the 'Z' is referred as the anchor, which is used to help to the hypernym </a:t>
            </a:r>
            <a:r>
              <a:rPr lang="en-AU" dirty="0" err="1"/>
              <a:t>identifcaton</a:t>
            </a:r>
            <a:endParaRPr lang="en-AU" dirty="0"/>
          </a:p>
          <a:p>
            <a:r>
              <a:rPr lang="en-AU" dirty="0"/>
              <a:t>The key idea of anchored patterns is to discover hypernyms using siblings</a:t>
            </a:r>
            <a:endParaRPr lang="en-AU" dirty="0">
              <a:cs typeface="Calibri"/>
            </a:endParaRPr>
          </a:p>
          <a:p>
            <a:endParaRPr lang="en-AU" dirty="0"/>
          </a:p>
          <a:p>
            <a:r>
              <a:rPr lang="en-AU" dirty="0"/>
              <a:t>To illustrate, if we have the word 'mouse', and we want to predict its hypernym, it could be animal or device. But if we know the anchor is 'computer', then it can help us identify the hypernym 'device' rather than 'animal’.</a:t>
            </a:r>
            <a:endParaRPr lang="en-AU" dirty="0">
              <a:cs typeface="Calibri"/>
            </a:endParaRPr>
          </a:p>
          <a:p>
            <a:endParaRPr lang="en-AU" dirty="0"/>
          </a:p>
          <a:p>
            <a:r>
              <a:rPr lang="en-AU" dirty="0"/>
              <a:t>So, anchor can reduce ambiguity for the X. </a:t>
            </a:r>
            <a:endParaRPr lang="en-AU" dirty="0">
              <a:cs typeface="Calibri"/>
            </a:endParaRPr>
          </a:p>
          <a:p>
            <a:endParaRPr lang="en-AU" dirty="0"/>
          </a:p>
          <a:p>
            <a:r>
              <a:rPr lang="en-AU" dirty="0"/>
              <a:t>Additionally, it can provide more context information for rare X. For instance, we want to predict the hypernym for okapi', but we don't know what it is because it’s n uncommon word. However, if we know that 'giraffe' is its anchor, then it can help us to predict the hypernym mammal.</a:t>
            </a:r>
          </a:p>
          <a:p>
            <a:endParaRPr lang="en-AU" dirty="0"/>
          </a:p>
          <a:p>
            <a:r>
              <a:rPr lang="en-AU" dirty="0"/>
              <a:t>----- </a:t>
            </a:r>
            <a:endParaRPr lang="en-AU" dirty="0">
              <a:cs typeface="Calibri"/>
            </a:endParaRPr>
          </a:p>
          <a:p>
            <a:r>
              <a:rPr lang="en-AU" dirty="0"/>
              <a:t>We found that the earliest intuition comes from Hearst in 1990s, which uses the </a:t>
            </a:r>
            <a:r>
              <a:rPr lang="en-AU" dirty="0" err="1"/>
              <a:t>lexico</a:t>
            </a:r>
            <a:r>
              <a:rPr lang="en-AU" dirty="0"/>
              <a:t>-syntactic patterns to identify the hyponym-hypernyms pairs. </a:t>
            </a:r>
            <a:endParaRPr lang="en-AU" dirty="0">
              <a:cs typeface="Calibri"/>
            </a:endParaRPr>
          </a:p>
          <a:p>
            <a:endParaRPr lang="en-AU" dirty="0"/>
          </a:p>
          <a:p>
            <a:r>
              <a:rPr lang="en-AU" dirty="0"/>
              <a:t>In later work, </a:t>
            </a:r>
            <a:r>
              <a:rPr lang="en-AU" dirty="0" err="1"/>
              <a:t>Hovy</a:t>
            </a:r>
            <a:r>
              <a:rPr lang="en-AU" dirty="0"/>
              <a:t> use this pattern to build ontology. </a:t>
            </a:r>
            <a:br>
              <a:rPr lang="en-AU" dirty="0">
                <a:cs typeface="+mn-lt"/>
              </a:rPr>
            </a:br>
            <a:endParaRPr lang="en-AU" dirty="0"/>
          </a:p>
        </p:txBody>
      </p:sp>
      <p:sp>
        <p:nvSpPr>
          <p:cNvPr id="4" name="Slide Number Placeholder 3"/>
          <p:cNvSpPr>
            <a:spLocks noGrp="1"/>
          </p:cNvSpPr>
          <p:nvPr>
            <p:ph type="sldNum" sz="quarter" idx="5"/>
          </p:nvPr>
        </p:nvSpPr>
        <p:spPr/>
        <p:txBody>
          <a:bodyPr/>
          <a:lstStyle/>
          <a:p>
            <a:fld id="{4D580F5F-6278-5042-BB44-795DECC4A2DC}" type="slidenum">
              <a:rPr lang="en-US" smtClean="0"/>
              <a:t>16</a:t>
            </a:fld>
            <a:endParaRPr lang="en-US"/>
          </a:p>
        </p:txBody>
      </p:sp>
    </p:spTree>
    <p:extLst>
      <p:ext uri="{BB962C8B-B14F-4D97-AF65-F5344CB8AC3E}">
        <p14:creationId xmlns:p14="http://schemas.microsoft.com/office/powerpoint/2010/main" val="26815155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AU" dirty="0">
                <a:latin typeface="Liberation Serif" panose="02020603050405020304" pitchFamily="18" charset="0"/>
              </a:rPr>
              <a:t>Additionally, we did the quantitative evaluation over the six datasets using precision @1</a:t>
            </a:r>
          </a:p>
          <a:p>
            <a:pPr>
              <a:buFont typeface="Arial" panose="020B0604020202020204" pitchFamily="34" charset="0"/>
              <a:buChar char="•"/>
            </a:pPr>
            <a:r>
              <a:rPr lang="en-AU" dirty="0">
                <a:latin typeface="Liberation Serif" panose="02020603050405020304" pitchFamily="18" charset="0"/>
              </a:rPr>
              <a:t>We found that some datasets have lower precision due to the their complexity  of frequency or concept abstractness </a:t>
            </a:r>
          </a:p>
          <a:p>
            <a:pPr>
              <a:buFont typeface="Arial" panose="020B0604020202020204" pitchFamily="34" charset="0"/>
              <a:buChar char="•"/>
            </a:pPr>
            <a:endParaRPr lang="en-AU" dirty="0">
              <a:latin typeface="Liberation Serif" panose="02020603050405020304" pitchFamily="18" charset="0"/>
            </a:endParaRPr>
          </a:p>
          <a:p>
            <a:pPr>
              <a:buFont typeface="Arial" panose="020B0604020202020204" pitchFamily="34" charset="0"/>
              <a:buChar char="•"/>
            </a:pPr>
            <a:r>
              <a:rPr lang="en-AU" dirty="0">
                <a:latin typeface="Liberation Serif" panose="02020603050405020304" pitchFamily="18" charset="0"/>
              </a:rPr>
              <a:t> high precision 1 and other datasets are more difficult due to</a:t>
            </a:r>
          </a:p>
        </p:txBody>
      </p:sp>
      <p:sp>
        <p:nvSpPr>
          <p:cNvPr id="4" name="Slide Number Placeholder 3"/>
          <p:cNvSpPr>
            <a:spLocks noGrp="1"/>
          </p:cNvSpPr>
          <p:nvPr>
            <p:ph type="sldNum" sz="quarter" idx="5"/>
          </p:nvPr>
        </p:nvSpPr>
        <p:spPr/>
        <p:txBody>
          <a:bodyPr/>
          <a:lstStyle/>
          <a:p>
            <a:fld id="{19A53424-3807-DB4E-BEB5-BC3172413CFA}" type="slidenum">
              <a:rPr lang="en-US" smtClean="0"/>
              <a:t>17</a:t>
            </a:fld>
            <a:endParaRPr lang="en-US"/>
          </a:p>
        </p:txBody>
      </p:sp>
    </p:spTree>
    <p:extLst>
      <p:ext uri="{BB962C8B-B14F-4D97-AF65-F5344CB8AC3E}">
        <p14:creationId xmlns:p14="http://schemas.microsoft.com/office/powerpoint/2010/main" val="3068387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we show two examples of using anchors to help the hypernym extraction.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for the rare word dray, which is a </a:t>
            </a:r>
            <a:r>
              <a:rPr lang="en-AU" b="0" i="0" dirty="0">
                <a:solidFill>
                  <a:srgbClr val="4D5156"/>
                </a:solidFill>
                <a:effectLst/>
                <a:latin typeface="arial" panose="020B0604020202020204" pitchFamily="34" charset="0"/>
              </a:rPr>
              <a:t> </a:t>
            </a:r>
            <a:r>
              <a:rPr lang="en-AU" b="1" i="0" dirty="0">
                <a:solidFill>
                  <a:srgbClr val="5F6368"/>
                </a:solidFill>
                <a:effectLst/>
                <a:latin typeface="arial" panose="020B0604020202020204" pitchFamily="34" charset="0"/>
              </a:rPr>
              <a:t>a vehicle used to haul good</a:t>
            </a:r>
            <a:r>
              <a:rPr lang="en-US" b="1" i="0" dirty="0">
                <a:solidFill>
                  <a:srgbClr val="5F6368"/>
                </a:solidFill>
                <a:effectLst/>
                <a:latin typeface="arial" panose="020B0604020202020204" pitchFamily="34" charset="0"/>
              </a:rPr>
              <a:t>s. </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top 3 hypernyms from RAW prompts don’t include the hypernym vehicle, however, with the anchors such as wagon, tractor, vehicle is corrected predicted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Similarly for the abstract word happiness, with the access to its anchors such as ‘love’, ‘joy’, the  hypernym ‘emotion’ is ranked as the the 3</a:t>
            </a:r>
            <a:r>
              <a:rPr lang="en-US" baseline="30000" dirty="0"/>
              <a:t>rd   </a:t>
            </a:r>
            <a:r>
              <a:rPr lang="en-US" dirty="0"/>
              <a:t>prediction. </a:t>
            </a:r>
          </a:p>
        </p:txBody>
      </p:sp>
      <p:sp>
        <p:nvSpPr>
          <p:cNvPr id="4" name="Slide Number Placeholder 3"/>
          <p:cNvSpPr>
            <a:spLocks noGrp="1"/>
          </p:cNvSpPr>
          <p:nvPr>
            <p:ph type="sldNum" sz="quarter" idx="5"/>
          </p:nvPr>
        </p:nvSpPr>
        <p:spPr/>
        <p:txBody>
          <a:bodyPr/>
          <a:lstStyle/>
          <a:p>
            <a:fld id="{19A53424-3807-DB4E-BEB5-BC3172413CFA}" type="slidenum">
              <a:rPr lang="en-US" smtClean="0"/>
              <a:t>18</a:t>
            </a:fld>
            <a:endParaRPr lang="en-US"/>
          </a:p>
        </p:txBody>
      </p:sp>
    </p:spTree>
    <p:extLst>
      <p:ext uri="{BB962C8B-B14F-4D97-AF65-F5344CB8AC3E}">
        <p14:creationId xmlns:p14="http://schemas.microsoft.com/office/powerpoint/2010/main" val="21823746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Apart from the positive results from anchors, we also conduct error analysis to understand when does anchoring hurt</a:t>
            </a:r>
          </a:p>
          <a:p>
            <a:endParaRPr lang="en-US" dirty="0"/>
          </a:p>
          <a:p>
            <a:r>
              <a:rPr lang="en-US" dirty="0"/>
              <a:t>We found two main situations: </a:t>
            </a:r>
          </a:p>
          <a:p>
            <a:pPr marL="171450" indent="-171450">
              <a:buFontTx/>
              <a:buChar char="-"/>
            </a:pPr>
            <a:r>
              <a:rPr lang="en-US" dirty="0"/>
              <a:t>firstly, for highly ambiguous word, for example, fan can be a person or an appliance, while BERT predictions tend to skewed to a single sense, in this case, the hypernym will be biased towards the sense selected by the anchors </a:t>
            </a:r>
          </a:p>
          <a:p>
            <a:pPr marL="171450" indent="-171450">
              <a:buFontTx/>
              <a:buChar char="-"/>
            </a:pPr>
            <a:r>
              <a:rPr lang="en-US" dirty="0"/>
              <a:t>Secondly, when noisy anchors exist and ranked on the top</a:t>
            </a:r>
          </a:p>
          <a:p>
            <a:pPr marL="171450" indent="-171450">
              <a:buFontTx/>
              <a:buChar char="-"/>
            </a:pPr>
            <a:r>
              <a:rPr lang="en-US" dirty="0"/>
              <a:t>Including too generic anchors like actually or yes </a:t>
            </a:r>
          </a:p>
          <a:p>
            <a:pPr marL="171450" indent="-171450">
              <a:buFontTx/>
              <a:buChar char="-"/>
            </a:pPr>
            <a:r>
              <a:rPr lang="en-US" dirty="0"/>
              <a:t>And topic-relevant but not co-hyponyms or siblings relation, e.g., wood and lake. </a:t>
            </a:r>
          </a:p>
        </p:txBody>
      </p:sp>
      <p:sp>
        <p:nvSpPr>
          <p:cNvPr id="4" name="Slide Number Placeholder 3"/>
          <p:cNvSpPr>
            <a:spLocks noGrp="1"/>
          </p:cNvSpPr>
          <p:nvPr>
            <p:ph type="sldNum" sz="quarter" idx="5"/>
          </p:nvPr>
        </p:nvSpPr>
        <p:spPr/>
        <p:txBody>
          <a:bodyPr/>
          <a:lstStyle/>
          <a:p>
            <a:fld id="{19A53424-3807-DB4E-BEB5-BC3172413CFA}" type="slidenum">
              <a:rPr lang="en-US" smtClean="0"/>
              <a:t>19</a:t>
            </a:fld>
            <a:endParaRPr lang="en-US"/>
          </a:p>
        </p:txBody>
      </p:sp>
    </p:spTree>
    <p:extLst>
      <p:ext uri="{BB962C8B-B14F-4D97-AF65-F5344CB8AC3E}">
        <p14:creationId xmlns:p14="http://schemas.microsoft.com/office/powerpoint/2010/main" val="2038470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Inspired by: https://</a:t>
            </a:r>
            <a:r>
              <a:rPr lang="en-US" err="1"/>
              <a:t>maartensap.com</a:t>
            </a:r>
            <a:r>
              <a:rPr lang="en-US"/>
              <a:t>/acl2020-commonsense/slides/05%20-%20neural%20integration%20part%202.pdf</a:t>
            </a:r>
          </a:p>
          <a:p>
            <a:endParaRPr lang="en-US"/>
          </a:p>
          <a:p>
            <a:r>
              <a:rPr lang="en-US"/>
              <a:t>This paper is motivated by recent work in using language models as knowledge base to extract structure knowledge.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In this work, we focus on hypernym extraction, or the Is-A relational knowledge.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AU"/>
              <a:t>This relationship serves as a backbone of concept categorization and ontology construction </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Language models capture rich knowledge by training on large corpora.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However, those knowledge are hidden in their parameters and not easily accessible.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r>
              <a:rPr lang="en-AU"/>
              <a:t>So how can we better understand what's inside these language models remains to be an open question. </a:t>
            </a:r>
          </a:p>
          <a:p>
            <a:endParaRPr lang="en-US"/>
          </a:p>
          <a:p>
            <a:r>
              <a:rPr lang="en-US"/>
              <a:t>One straightforward way is to </a:t>
            </a:r>
            <a:r>
              <a:rPr lang="en-AU"/>
              <a:t>give a prompt to the language model. For example, if we want to know the hypernym of ‘car’, </a:t>
            </a:r>
          </a:p>
          <a:p>
            <a:r>
              <a:rPr lang="en-AU"/>
              <a:t>we might provide the prompt: ”A car is a [MASK]...". And ask the language model to predict the most likely word to fill the MASK token, for example, vehicle. </a:t>
            </a:r>
            <a:endParaRPr lang="en-US"/>
          </a:p>
          <a:p>
            <a:endParaRPr lang="en-US"/>
          </a:p>
          <a:p>
            <a:endParaRPr lang="en-US"/>
          </a:p>
        </p:txBody>
      </p:sp>
      <p:sp>
        <p:nvSpPr>
          <p:cNvPr id="4" name="Slide Number Placeholder 3"/>
          <p:cNvSpPr>
            <a:spLocks noGrp="1"/>
          </p:cNvSpPr>
          <p:nvPr>
            <p:ph type="sldNum" sz="quarter" idx="5"/>
          </p:nvPr>
        </p:nvSpPr>
        <p:spPr/>
        <p:txBody>
          <a:bodyPr/>
          <a:lstStyle/>
          <a:p>
            <a:fld id="{4D580F5F-6278-5042-BB44-795DECC4A2DC}" type="slidenum">
              <a:rPr lang="en-US" smtClean="0"/>
              <a:t>2</a:t>
            </a:fld>
            <a:endParaRPr lang="en-US"/>
          </a:p>
        </p:txBody>
      </p:sp>
    </p:spTree>
    <p:extLst>
      <p:ext uri="{BB962C8B-B14F-4D97-AF65-F5344CB8AC3E}">
        <p14:creationId xmlns:p14="http://schemas.microsoft.com/office/powerpoint/2010/main" val="2185238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However, the results in recent studies are mixed. </a:t>
            </a:r>
          </a:p>
          <a:p>
            <a:r>
              <a:rPr lang="en-AU" dirty="0"/>
              <a:t>On the one hand, these pre-trained language models can capture affirmative context, for instance, correctly identifying a car is a vehicle. </a:t>
            </a:r>
            <a:endParaRPr lang="en-AU" dirty="0">
              <a:cs typeface="Calibri"/>
            </a:endParaRPr>
          </a:p>
          <a:p>
            <a:r>
              <a:rPr lang="en-AU" dirty="0"/>
              <a:t>On the other hand, the models struggled with more complex scenarios, </a:t>
            </a:r>
          </a:p>
          <a:p>
            <a:pPr marL="171450" indent="-171450">
              <a:buFont typeface="Calibri"/>
              <a:buChar char="-"/>
            </a:pPr>
            <a:r>
              <a:rPr lang="en-AU" dirty="0"/>
              <a:t>such as dealing with uncommon concepts, for example, failed to predict the hypernym for the rare word kea</a:t>
            </a:r>
            <a:endParaRPr lang="en-AU" dirty="0">
              <a:cs typeface="Calibri"/>
            </a:endParaRPr>
          </a:p>
          <a:p>
            <a:pPr marL="171450" indent="-171450">
              <a:buFont typeface="Calibri"/>
              <a:buChar char="-"/>
            </a:pPr>
            <a:r>
              <a:rPr lang="en-AU" dirty="0"/>
              <a:t>And they are sensitive to the surface forms of prompts, and make inconsistent predictions on paraphrased prompts.</a:t>
            </a:r>
            <a:endParaRPr lang="en-AU" dirty="0">
              <a:cs typeface="Calibri" panose="020F0502020204030204"/>
            </a:endParaRPr>
          </a:p>
          <a:p>
            <a:r>
              <a:rPr lang="en-AU" dirty="0"/>
              <a:t>For example, the model can predict a car is a vehicle, but fail to identify the hypernym when paraphrased with  “cars are __” . </a:t>
            </a:r>
            <a:br>
              <a:rPr lang="en-AU" dirty="0">
                <a:cs typeface="+mn-lt"/>
              </a:rPr>
            </a:br>
            <a:endParaRPr lang="en-AU" dirty="0"/>
          </a:p>
          <a:p>
            <a:r>
              <a:rPr lang="en-AU" dirty="0"/>
              <a:t>In this study, we look closer into those challenge scenarios on hypernym extraction. </a:t>
            </a:r>
            <a:endParaRPr lang="en-AU" dirty="0">
              <a:cs typeface="Calibri"/>
            </a:endParaRPr>
          </a:p>
        </p:txBody>
      </p:sp>
      <p:sp>
        <p:nvSpPr>
          <p:cNvPr id="4" name="Slide Number Placeholder 3"/>
          <p:cNvSpPr>
            <a:spLocks noGrp="1"/>
          </p:cNvSpPr>
          <p:nvPr>
            <p:ph type="sldNum" sz="quarter" idx="5"/>
          </p:nvPr>
        </p:nvSpPr>
        <p:spPr/>
        <p:txBody>
          <a:bodyPr/>
          <a:lstStyle/>
          <a:p>
            <a:fld id="{4D580F5F-6278-5042-BB44-795DECC4A2DC}" type="slidenum">
              <a:rPr lang="en-US" smtClean="0"/>
              <a:t>3</a:t>
            </a:fld>
            <a:endParaRPr lang="en-US"/>
          </a:p>
        </p:txBody>
      </p:sp>
    </p:spTree>
    <p:extLst>
      <p:ext uri="{BB962C8B-B14F-4D97-AF65-F5344CB8AC3E}">
        <p14:creationId xmlns:p14="http://schemas.microsoft.com/office/powerpoint/2010/main" val="4279479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AU" sz="1200" dirty="0"/>
          </a:p>
          <a:p>
            <a:r>
              <a:rPr lang="en-AU" sz="1200" dirty="0"/>
              <a:t>We ask:</a:t>
            </a:r>
            <a:r>
              <a:rPr lang="en-AU" dirty="0"/>
              <a:t> </a:t>
            </a:r>
            <a:endParaRPr lang="en-AU" sz="1200" dirty="0">
              <a:cs typeface="Calibri"/>
            </a:endParaRPr>
          </a:p>
          <a:p>
            <a:r>
              <a:rPr lang="en-AU" sz="1200" dirty="0"/>
              <a:t>Can we identify effective approaches to extract the hypernym knowledge within pre-trained language models?</a:t>
            </a:r>
            <a:endParaRPr lang="en-US" sz="1200" dirty="0"/>
          </a:p>
          <a:p>
            <a:r>
              <a:rPr lang="en-AU" dirty="0">
                <a:cs typeface="Calibri"/>
              </a:rPr>
              <a:t>How can we construct better prompts? </a:t>
            </a:r>
          </a:p>
          <a:p>
            <a:r>
              <a:rPr lang="en-AU" dirty="0"/>
              <a:t>After all, when we break down what makes up prompts, they're essentially made up of patterns, right?</a:t>
            </a:r>
          </a:p>
          <a:p>
            <a:endParaRPr lang="en-AU" dirty="0">
              <a:cs typeface="Calibri"/>
            </a:endParaRPr>
          </a:p>
          <a:p>
            <a:r>
              <a:rPr lang="en-AU" dirty="0"/>
              <a:t>The acquisition of hypernyms has been a long-standing research question, studied since the early 1990s. </a:t>
            </a:r>
          </a:p>
          <a:p>
            <a:r>
              <a:rPr lang="en-AU" dirty="0"/>
              <a:t>Many established patterns have been shown to be effective in extracting hypernyms from raw collections of text.</a:t>
            </a:r>
          </a:p>
          <a:p>
            <a:r>
              <a:rPr lang="en-AU" dirty="0"/>
              <a:t>However, these patterns have not been fully utilized to construct prompts.</a:t>
            </a:r>
          </a:p>
          <a:p>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So, we propose to bridge the gap by </a:t>
            </a:r>
            <a:r>
              <a:rPr lang="en-AU" dirty="0">
                <a:cs typeface="Calibri"/>
              </a:rPr>
              <a:t>connecting the long line work on pattern-based approach with the current prompting method. </a:t>
            </a:r>
          </a:p>
          <a:p>
            <a:endParaRPr lang="en-AU" dirty="0"/>
          </a:p>
          <a:p>
            <a:endParaRPr lang="en-AU" dirty="0">
              <a:cs typeface="Calibri"/>
            </a:endParaRPr>
          </a:p>
          <a:p>
            <a:endParaRPr lang="en-AU" dirty="0">
              <a:cs typeface="Calibri"/>
            </a:endParaRPr>
          </a:p>
          <a:p>
            <a:r>
              <a:rPr lang="en-AU" dirty="0">
                <a:cs typeface="Calibri"/>
              </a:rPr>
              <a:t>---- </a:t>
            </a:r>
          </a:p>
          <a:p>
            <a:r>
              <a:rPr lang="en-AU" dirty="0">
                <a:cs typeface="Calibri"/>
              </a:rPr>
              <a:t>Hypernym acquisition has been a long-standing research question, starting since early 1990s. </a:t>
            </a:r>
          </a:p>
          <a:p>
            <a:r>
              <a:rPr lang="en-AU" dirty="0">
                <a:cs typeface="Calibri"/>
              </a:rPr>
              <a:t>There are many well-established patterns that have been  shown effective for hypernym extraction from raw corpus.  </a:t>
            </a:r>
            <a:endParaRPr lang="en-AU" dirty="0"/>
          </a:p>
          <a:p>
            <a:r>
              <a:rPr lang="en-AU" dirty="0">
                <a:cs typeface="Calibri"/>
              </a:rPr>
              <a:t>But those patterns are not well used in prompting. </a:t>
            </a:r>
          </a:p>
          <a:p>
            <a:r>
              <a:rPr lang="en-AU" dirty="0">
                <a:cs typeface="Calibri"/>
              </a:rPr>
              <a:t>So we propose  to connect the long line work on pattern-based hypernym extraction with the current prompting method. </a:t>
            </a:r>
          </a:p>
          <a:p>
            <a:pPr marL="285750" indent="-285750">
              <a:buFont typeface="Wingdings"/>
              <a:buChar char="§"/>
            </a:pPr>
            <a:endParaRPr lang="en-AU" dirty="0">
              <a:cs typeface="Calibri"/>
            </a:endParaRPr>
          </a:p>
          <a:p>
            <a:pPr marL="285750" indent="-285750">
              <a:buFont typeface="Wingdings"/>
              <a:buChar char="§"/>
            </a:pPr>
            <a:r>
              <a:rPr lang="en-AU" dirty="0">
                <a:cs typeface="Calibri"/>
              </a:rPr>
              <a:t>----</a:t>
            </a:r>
            <a:endParaRPr lang="en-AU" dirty="0"/>
          </a:p>
          <a:p>
            <a:r>
              <a:rPr lang="en-US" dirty="0"/>
              <a:t>We propose to use established methods from corpus-mining to improve the hypernym extraction </a:t>
            </a:r>
            <a:endParaRPr lang="en-US" dirty="0">
              <a:cs typeface="Calibri"/>
            </a:endParaRPr>
          </a:p>
        </p:txBody>
      </p:sp>
      <p:sp>
        <p:nvSpPr>
          <p:cNvPr id="4" name="Slide Number Placeholder 3"/>
          <p:cNvSpPr>
            <a:spLocks noGrp="1"/>
          </p:cNvSpPr>
          <p:nvPr>
            <p:ph type="sldNum" sz="quarter" idx="5"/>
          </p:nvPr>
        </p:nvSpPr>
        <p:spPr/>
        <p:txBody>
          <a:bodyPr/>
          <a:lstStyle/>
          <a:p>
            <a:fld id="{4D580F5F-6278-5042-BB44-795DECC4A2DC}" type="slidenum">
              <a:rPr lang="en-US" smtClean="0"/>
              <a:t>4</a:t>
            </a:fld>
            <a:endParaRPr lang="en-US"/>
          </a:p>
        </p:txBody>
      </p:sp>
    </p:spTree>
    <p:extLst>
      <p:ext uri="{BB962C8B-B14F-4D97-AF65-F5344CB8AC3E}">
        <p14:creationId xmlns:p14="http://schemas.microsoft.com/office/powerpoint/2010/main" val="1406776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We reviewed patterns that are effective for hypernym extraction from raw corpora.</a:t>
            </a:r>
          </a:p>
          <a:p>
            <a:r>
              <a:rPr lang="en-AU" dirty="0"/>
              <a:t>We found that the anchored patterns can potentially tackle those challenge scenarios faced in prompting LM. </a:t>
            </a:r>
            <a:endParaRPr lang="en-AU" dirty="0">
              <a:cs typeface="Calibri"/>
            </a:endParaRPr>
          </a:p>
          <a:p>
            <a:r>
              <a:rPr lang="en-AU" dirty="0"/>
              <a:t>On example of the anchored patterns is &lt;Y&gt; such as X and Z</a:t>
            </a:r>
            <a:endParaRPr lang="en-AU" dirty="0">
              <a:cs typeface="Calibri"/>
            </a:endParaRPr>
          </a:p>
          <a:p>
            <a:r>
              <a:rPr lang="en-AU" dirty="0"/>
              <a:t>Here the 'Z' is referred as the anchor, which is used to help to the hypernym </a:t>
            </a:r>
            <a:r>
              <a:rPr lang="en-AU" dirty="0" err="1"/>
              <a:t>identifcaton</a:t>
            </a:r>
            <a:endParaRPr lang="en-AU" dirty="0"/>
          </a:p>
          <a:p>
            <a:r>
              <a:rPr lang="en-AU" dirty="0"/>
              <a:t>The key idea of anchored patterns is to discover hypernyms using siblings</a:t>
            </a:r>
            <a:endParaRPr lang="en-AU" dirty="0">
              <a:cs typeface="Calibri"/>
            </a:endParaRPr>
          </a:p>
          <a:p>
            <a:endParaRPr lang="en-AU" dirty="0"/>
          </a:p>
          <a:p>
            <a:r>
              <a:rPr lang="en-AU" dirty="0"/>
              <a:t>To illustrate, if we have the word 'mouse', and we want to predict its hypernym, it could be animal or device. But if we know the anchor is 'computer', then it can help us identify the hypernym 'device' rather than 'animal’.</a:t>
            </a:r>
            <a:endParaRPr lang="en-AU" dirty="0">
              <a:cs typeface="Calibri"/>
            </a:endParaRPr>
          </a:p>
          <a:p>
            <a:endParaRPr lang="en-AU" dirty="0"/>
          </a:p>
          <a:p>
            <a:r>
              <a:rPr lang="en-AU" dirty="0"/>
              <a:t>So, anchor can reduce ambiguity for the X. </a:t>
            </a:r>
            <a:endParaRPr lang="en-AU" dirty="0">
              <a:cs typeface="Calibri"/>
            </a:endParaRPr>
          </a:p>
          <a:p>
            <a:endParaRPr lang="en-AU" dirty="0"/>
          </a:p>
          <a:p>
            <a:r>
              <a:rPr lang="en-AU" dirty="0"/>
              <a:t>Additionally, it can provide more context information for rare X. For instance, we want to predict the hypernym for okapi', but we don't know what it is because it’s n uncommon word. However, if we know that 'giraffe' is its anchor, then it can help us to predict the hypernym mammal.</a:t>
            </a:r>
          </a:p>
          <a:p>
            <a:endParaRPr lang="en-AU" dirty="0"/>
          </a:p>
          <a:p>
            <a:r>
              <a:rPr lang="en-AU" dirty="0"/>
              <a:t>----- </a:t>
            </a:r>
            <a:endParaRPr lang="en-AU" dirty="0">
              <a:cs typeface="Calibri"/>
            </a:endParaRPr>
          </a:p>
          <a:p>
            <a:r>
              <a:rPr lang="en-AU" dirty="0"/>
              <a:t>We found that the earliest intuition comes from Hearst in 1990s, which uses the </a:t>
            </a:r>
            <a:r>
              <a:rPr lang="en-AU" dirty="0" err="1"/>
              <a:t>lexico</a:t>
            </a:r>
            <a:r>
              <a:rPr lang="en-AU" dirty="0"/>
              <a:t>-syntactic patterns to identify the hyponym-hypernyms pairs. </a:t>
            </a:r>
            <a:endParaRPr lang="en-AU" dirty="0">
              <a:cs typeface="Calibri"/>
            </a:endParaRPr>
          </a:p>
          <a:p>
            <a:endParaRPr lang="en-AU" dirty="0"/>
          </a:p>
          <a:p>
            <a:r>
              <a:rPr lang="en-AU" dirty="0"/>
              <a:t>In later work, </a:t>
            </a:r>
            <a:r>
              <a:rPr lang="en-AU" dirty="0" err="1"/>
              <a:t>Hovy</a:t>
            </a:r>
            <a:r>
              <a:rPr lang="en-AU" dirty="0"/>
              <a:t> use this pattern to build ontology. </a:t>
            </a:r>
            <a:br>
              <a:rPr lang="en-AU" dirty="0">
                <a:cs typeface="+mn-lt"/>
              </a:rPr>
            </a:br>
            <a:endParaRPr lang="en-AU" dirty="0"/>
          </a:p>
        </p:txBody>
      </p:sp>
      <p:sp>
        <p:nvSpPr>
          <p:cNvPr id="4" name="Slide Number Placeholder 3"/>
          <p:cNvSpPr>
            <a:spLocks noGrp="1"/>
          </p:cNvSpPr>
          <p:nvPr>
            <p:ph type="sldNum" sz="quarter" idx="5"/>
          </p:nvPr>
        </p:nvSpPr>
        <p:spPr/>
        <p:txBody>
          <a:bodyPr/>
          <a:lstStyle/>
          <a:p>
            <a:fld id="{4D580F5F-6278-5042-BB44-795DECC4A2DC}" type="slidenum">
              <a:rPr lang="en-US" smtClean="0"/>
              <a:t>5</a:t>
            </a:fld>
            <a:endParaRPr lang="en-US"/>
          </a:p>
        </p:txBody>
      </p:sp>
    </p:spTree>
    <p:extLst>
      <p:ext uri="{BB962C8B-B14F-4D97-AF65-F5344CB8AC3E}">
        <p14:creationId xmlns:p14="http://schemas.microsoft.com/office/powerpoint/2010/main" val="607856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this work, we incorporate the idea anchor patterns into the context of prompting language models. We construct anchored prompts to extract hypernym. </a:t>
            </a:r>
          </a:p>
          <a:p>
            <a:endParaRPr lang="en-AU" dirty="0"/>
          </a:p>
          <a:p>
            <a:r>
              <a:rPr lang="en-AU" dirty="0"/>
              <a:t>For example, the original prompt is  A Kea is a __</a:t>
            </a:r>
          </a:p>
          <a:p>
            <a:r>
              <a:rPr lang="en-AU" dirty="0"/>
              <a:t>We identify the anchor of kea is parrot and then incorporate it into the original prompt to get the anchored prompts</a:t>
            </a:r>
          </a:p>
          <a:p>
            <a:endParaRPr lang="en-AU" dirty="0"/>
          </a:p>
          <a:p>
            <a:r>
              <a:rPr lang="en-AU" dirty="0"/>
              <a:t>To avoid situations where the language model might be sensitive to a single pattern. we use a set of patterns and aggregate the results of them</a:t>
            </a:r>
          </a:p>
          <a:p>
            <a:r>
              <a:rPr lang="en-AU" dirty="0"/>
              <a:t>Similarly, we construct their anchored versions.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However, the Z in the anchored patterns are unknown. </a:t>
            </a:r>
          </a:p>
        </p:txBody>
      </p:sp>
      <p:sp>
        <p:nvSpPr>
          <p:cNvPr id="4" name="Slide Number Placeholder 3"/>
          <p:cNvSpPr>
            <a:spLocks noGrp="1"/>
          </p:cNvSpPr>
          <p:nvPr>
            <p:ph type="sldNum" sz="quarter" idx="5"/>
          </p:nvPr>
        </p:nvSpPr>
        <p:spPr/>
        <p:txBody>
          <a:bodyPr/>
          <a:lstStyle/>
          <a:p>
            <a:fld id="{4D580F5F-6278-5042-BB44-795DECC4A2DC}" type="slidenum">
              <a:rPr lang="en-US" smtClean="0"/>
              <a:t>6</a:t>
            </a:fld>
            <a:endParaRPr lang="en-US"/>
          </a:p>
        </p:txBody>
      </p:sp>
    </p:spTree>
    <p:extLst>
      <p:ext uri="{BB962C8B-B14F-4D97-AF65-F5344CB8AC3E}">
        <p14:creationId xmlns:p14="http://schemas.microsoft.com/office/powerpoint/2010/main" val="3841138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a:p>
            <a:r>
              <a:rPr lang="en-AU" dirty="0"/>
              <a:t>We propose to  automatically mine anchors and hypernyms from pre-trained language models using two steps. </a:t>
            </a:r>
          </a:p>
          <a:p>
            <a:endParaRPr lang="en-AU" dirty="0"/>
          </a:p>
          <a:p>
            <a:r>
              <a:rPr lang="en-AU" dirty="0"/>
              <a:t>Firstly, we use a set of  effective patterns that can indicate the siblings relations between two words to mine the anchors. </a:t>
            </a:r>
          </a:p>
          <a:p>
            <a:r>
              <a:rPr lang="en-AU" dirty="0"/>
              <a:t>For example, such as X and Z, including X and Z. </a:t>
            </a:r>
          </a:p>
          <a:p>
            <a:endParaRPr lang="en-AU" dirty="0"/>
          </a:p>
          <a:p>
            <a:r>
              <a:rPr lang="en-AU" dirty="0"/>
              <a:t>%Given the word lime, we feed it into the set of siblings patterns to get prompts and  (reduce the details if you need more time?)</a:t>
            </a:r>
          </a:p>
          <a:p>
            <a:r>
              <a:rPr lang="en-AU" dirty="0"/>
              <a:t>Then we use BERT model to predict the likely anchors with scores </a:t>
            </a:r>
          </a:p>
          <a:p>
            <a:r>
              <a:rPr lang="en-AU" dirty="0"/>
              <a:t>We rank anchors by their average probabilities across prompts #that generate them among top 10 predictions </a:t>
            </a:r>
          </a:p>
          <a:p>
            <a:endParaRPr lang="en-AU" dirty="0"/>
          </a:p>
          <a:p>
            <a:r>
              <a:rPr lang="en-AU" dirty="0"/>
              <a:t>Then we get a list of likely anchors, for example, date, apple. </a:t>
            </a:r>
          </a:p>
          <a:p>
            <a:endParaRPr lang="en-AU" dirty="0"/>
          </a:p>
          <a:p>
            <a:r>
              <a:rPr lang="en-AU" dirty="0"/>
              <a:t>In the second step, we use the anchors to construct anchored prompts for hypernym extraction. </a:t>
            </a:r>
          </a:p>
          <a:p>
            <a:r>
              <a:rPr lang="en-AU" dirty="0"/>
              <a:t>Similarly, the hypernyms are ranked based on their average probabilities across prompts </a:t>
            </a:r>
          </a:p>
          <a:p>
            <a:endParaRPr lang="en-AU" dirty="0"/>
          </a:p>
          <a:p>
            <a:endParaRPr lang="en-AU" dirty="0"/>
          </a:p>
          <a:p>
            <a:r>
              <a:rPr lang="en-AU" dirty="0"/>
              <a:t>--------- </a:t>
            </a:r>
          </a:p>
          <a:p>
            <a:r>
              <a:rPr lang="en-AU" dirty="0"/>
              <a:t> We aggregate the anchors across all prompts and select the top 5 anchors. </a:t>
            </a:r>
          </a:p>
          <a:p>
            <a:endParaRPr lang="en-AU" dirty="0"/>
          </a:p>
          <a:p>
            <a:r>
              <a:rPr lang="en-AU" dirty="0"/>
              <a:t>Those anchors are are then inserted back into our hypernym extraction patterns to construct anchored prompts for hypernym extraction. </a:t>
            </a:r>
          </a:p>
          <a:p>
            <a:r>
              <a:rPr lang="en-AU" dirty="0"/>
              <a:t>Similarly, the final hypernyms are aggregated across the list of prompts and ranked to compare against ground truth hypernyms. </a:t>
            </a:r>
          </a:p>
          <a:p>
            <a:endParaRPr lang="en-AU" dirty="0"/>
          </a:p>
          <a:p>
            <a:endParaRPr lang="en-AU" dirty="0"/>
          </a:p>
          <a:p>
            <a:endParaRPr lang="en-US" dirty="0"/>
          </a:p>
        </p:txBody>
      </p:sp>
      <p:sp>
        <p:nvSpPr>
          <p:cNvPr id="4" name="Slide Number Placeholder 3"/>
          <p:cNvSpPr>
            <a:spLocks noGrp="1"/>
          </p:cNvSpPr>
          <p:nvPr>
            <p:ph type="sldNum" sz="quarter" idx="5"/>
          </p:nvPr>
        </p:nvSpPr>
        <p:spPr/>
        <p:txBody>
          <a:bodyPr/>
          <a:lstStyle/>
          <a:p>
            <a:fld id="{4D580F5F-6278-5042-BB44-795DECC4A2DC}" type="slidenum">
              <a:rPr lang="en-US" smtClean="0"/>
              <a:t>7</a:t>
            </a:fld>
            <a:endParaRPr lang="en-US"/>
          </a:p>
        </p:txBody>
      </p:sp>
    </p:spTree>
    <p:extLst>
      <p:ext uri="{BB962C8B-B14F-4D97-AF65-F5344CB8AC3E}">
        <p14:creationId xmlns:p14="http://schemas.microsoft.com/office/powerpoint/2010/main" val="36329673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 evaluate the framework </a:t>
            </a:r>
          </a:p>
          <a:p>
            <a:r>
              <a:rPr lang="en-AU" dirty="0"/>
              <a:t>We conduct at case study using BERT, which has been widely used in prior work to understand hypernyms in the pre-trained language model. </a:t>
            </a:r>
          </a:p>
          <a:p>
            <a:r>
              <a:rPr lang="en-AU" dirty="0"/>
              <a:t>We evaluate the two steps of our framework </a:t>
            </a:r>
          </a:p>
          <a:p>
            <a:r>
              <a:rPr lang="en-AU" dirty="0"/>
              <a:t>With precision @K, which measures if the correct anchors/hypernyms are among the top K model predictions </a:t>
            </a:r>
          </a:p>
          <a:p>
            <a:endParaRPr lang="en-AU" dirty="0"/>
          </a:p>
          <a:p>
            <a:r>
              <a:rPr lang="en-AU" dirty="0"/>
              <a:t>We conduct experiments on six widely-used English datasets</a:t>
            </a:r>
          </a:p>
          <a:p>
            <a:r>
              <a:rPr lang="en-AU" dirty="0"/>
              <a:t>And we analyse the performance under different data conditions</a:t>
            </a:r>
          </a:p>
          <a:p>
            <a:endParaRPr lang="en-AU" dirty="0"/>
          </a:p>
          <a:p>
            <a:r>
              <a:rPr lang="en-AU" dirty="0"/>
              <a:t>-----</a:t>
            </a:r>
          </a:p>
          <a:p>
            <a:endParaRPr lang="en-AU" dirty="0"/>
          </a:p>
          <a:p>
            <a:r>
              <a:rPr lang="en-AU" dirty="0"/>
              <a:t>Our goal is to gain a deeper understanding of the inner workings of this process. More specifically, we aim to determine whether anchored prompts can help us tackle challenges. To answer this question, we conducted a case study on BERT, analysing the performance of hypernym-extraction under different scenarios such as frequency, abstractness, and consistency across our prompt set.</a:t>
            </a:r>
          </a:p>
          <a:p>
            <a:endParaRPr lang="en-AU" dirty="0"/>
          </a:p>
          <a:p>
            <a:r>
              <a:rPr lang="en-AU" dirty="0"/>
              <a:t>We evaluated the model's performance using "position at 10", which examines whether the ground truth hypernym occurs in the top 10 model predictions. We conducted the experiments across six hyponym datasets, merging all of our datasets for the analysis.</a:t>
            </a:r>
          </a:p>
          <a:p>
            <a:endParaRPr lang="en-AU" dirty="0"/>
          </a:p>
          <a:p>
            <a:endParaRPr lang="en-US" dirty="0"/>
          </a:p>
        </p:txBody>
      </p:sp>
      <p:sp>
        <p:nvSpPr>
          <p:cNvPr id="4" name="Slide Number Placeholder 3"/>
          <p:cNvSpPr>
            <a:spLocks noGrp="1"/>
          </p:cNvSpPr>
          <p:nvPr>
            <p:ph type="sldNum" sz="quarter" idx="5"/>
          </p:nvPr>
        </p:nvSpPr>
        <p:spPr/>
        <p:txBody>
          <a:bodyPr/>
          <a:lstStyle/>
          <a:p>
            <a:fld id="{4D580F5F-6278-5042-BB44-795DECC4A2DC}" type="slidenum">
              <a:rPr lang="en-US" smtClean="0"/>
              <a:t>8</a:t>
            </a:fld>
            <a:endParaRPr lang="en-US"/>
          </a:p>
        </p:txBody>
      </p:sp>
    </p:spTree>
    <p:extLst>
      <p:ext uri="{BB962C8B-B14F-4D97-AF65-F5344CB8AC3E}">
        <p14:creationId xmlns:p14="http://schemas.microsoft.com/office/powerpoint/2010/main" val="3986686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Firstly, following prior work, we validate </a:t>
            </a:r>
            <a:r>
              <a:rPr lang="en-AU" dirty="0"/>
              <a:t>how accurate the anchors are</a:t>
            </a:r>
            <a:r>
              <a:rPr lang="en-US" dirty="0"/>
              <a:t> using </a:t>
            </a:r>
            <a:r>
              <a:rPr lang="en-US" dirty="0" err="1"/>
              <a:t>wordNet</a:t>
            </a:r>
            <a:r>
              <a:rPr lang="en-US" dirty="0"/>
              <a:t> siblings. </a:t>
            </a:r>
          </a:p>
          <a:p>
            <a:r>
              <a:rPr lang="en-US" dirty="0"/>
              <a:t>We qualitatively inspect the anchors using WordNet siblings. </a:t>
            </a:r>
          </a:p>
          <a:p>
            <a:r>
              <a:rPr lang="en-US" dirty="0"/>
              <a:t>% Which are the words that share common ancestors. </a:t>
            </a:r>
          </a:p>
          <a:p>
            <a:r>
              <a:rPr lang="en-AU" dirty="0">
                <a:effectLst/>
                <a:latin typeface="Helvetica" pitchFamily="2" charset="0"/>
              </a:rPr>
              <a:t>%To avoid too generic siblings, following prior work,  we constrain the ancestor to be 2 level above x and 4 levels above z. </a:t>
            </a:r>
          </a:p>
          <a:p>
            <a:endParaRPr lang="en-US" dirty="0"/>
          </a:p>
          <a:p>
            <a:pPr marL="171450" indent="-171450">
              <a:buFontTx/>
              <a:buChar char="-"/>
            </a:pPr>
            <a:r>
              <a:rPr lang="en-US" dirty="0"/>
              <a:t>firstly, we observe that some concepts have high-overlap of anchors with WordNet siblings, such as car, train as shown here. </a:t>
            </a:r>
          </a:p>
          <a:p>
            <a:pPr marL="171450" indent="-171450">
              <a:buFontTx/>
              <a:buChar char="-"/>
            </a:pPr>
            <a:r>
              <a:rPr lang="en-US" dirty="0"/>
              <a:t>We also observe that for some concepts, anchors are not in WordNet siblings based on our constrain,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AU" b="0" i="0" dirty="0">
                <a:solidFill>
                  <a:srgbClr val="202124"/>
                </a:solidFill>
                <a:effectLst/>
                <a:latin typeface="arial" panose="020B0604020202020204" pitchFamily="34" charset="0"/>
              </a:rPr>
              <a:t>But they a</a:t>
            </a:r>
            <a:r>
              <a:rPr lang="en-US" b="0" i="0" dirty="0">
                <a:solidFill>
                  <a:srgbClr val="202124"/>
                </a:solidFill>
                <a:effectLst/>
                <a:latin typeface="arial" panose="020B0604020202020204" pitchFamily="34" charset="0"/>
              </a:rPr>
              <a:t>re often reasonable, such as motel and hotel, daisy and rose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We also conducted quantitative evaluation on the six datasets. Please check more details in our paper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Next, we analyze how anchored prompts perform under different data conditions.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What’s the hypernym of motel in the dataset LEDS? Building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Why motel is not in WN siblings? Hotel is the hypernym of motel in WordNet not co-hyponyms </a:t>
            </a:r>
            <a:br>
              <a:rPr lang="en-US" b="0" i="0" dirty="0">
                <a:solidFill>
                  <a:srgbClr val="202124"/>
                </a:solidFill>
                <a:effectLst/>
                <a:latin typeface="arial" panose="020B0604020202020204" pitchFamily="34" charset="0"/>
              </a:rPr>
            </a:br>
            <a:endParaRPr lang="en-US" b="0" i="0" dirty="0">
              <a:solidFill>
                <a:srgbClr val="202124"/>
              </a:solidFill>
              <a:effectLst/>
              <a:latin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Why daisy and rose are not in WN siblings?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They are too far away (7 hops between (daisy and rose) &gt; more than 6 hops (our constrain)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Rose  (the dusty pink color) flower is not the top 2 senses of Rose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The first sense is </a:t>
            </a:r>
            <a:r>
              <a:rPr lang="en-AU" b="0" i="0" dirty="0">
                <a:solidFill>
                  <a:srgbClr val="000000"/>
                </a:solidFill>
                <a:effectLst/>
                <a:latin typeface="Lucida Grande" panose="020B0600040502020204" pitchFamily="34" charset="0"/>
              </a:rPr>
              <a:t>(any of many shrubs of the genus Rosa that bear roses)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AU" b="0" i="0" dirty="0">
              <a:solidFill>
                <a:srgbClr val="000000"/>
              </a:solidFill>
              <a:effectLst/>
              <a:latin typeface="Lucida Grande" panose="020B06000405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b="0" i="0" dirty="0">
              <a:solidFill>
                <a:srgbClr val="202124"/>
              </a:solidFill>
              <a:effectLst/>
              <a:latin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b="0" i="0" dirty="0">
              <a:solidFill>
                <a:srgbClr val="202124"/>
              </a:solidFill>
              <a:effectLst/>
              <a:latin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Including some frequent words, for example, motel and hotel, daisy and rose,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And some rare words, such as murre, which is kind of seabird or trireme, which is an</a:t>
            </a:r>
            <a:r>
              <a:rPr lang="en-AU" b="0" i="0" dirty="0">
                <a:solidFill>
                  <a:srgbClr val="202124"/>
                </a:solidFill>
                <a:effectLst/>
                <a:latin typeface="arial" panose="020B0604020202020204" pitchFamily="34" charset="0"/>
              </a:rPr>
              <a:t> ancient Greek war ship. </a:t>
            </a:r>
            <a:endParaRPr lang="en-US" b="0" i="0" dirty="0">
              <a:solidFill>
                <a:srgbClr val="202124"/>
              </a:solidFill>
              <a:effectLst/>
              <a:latin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 </a:t>
            </a:r>
            <a:r>
              <a:rPr lang="en-US" altLang="zh-CN" b="0" i="0" dirty="0">
                <a:solidFill>
                  <a:srgbClr val="202124"/>
                </a:solidFill>
                <a:effectLst/>
                <a:latin typeface="arial" panose="020B0604020202020204" pitchFamily="34" charset="0"/>
              </a:rPr>
              <a:t>explain some wrong predictions such as yes, actually.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solidFill>
                  <a:srgbClr val="202124"/>
                </a:solidFill>
                <a:effectLst/>
                <a:latin typeface="arial" panose="020B0604020202020204" pitchFamily="34" charset="0"/>
              </a:rPr>
              <a:t>Please check more details in our paper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indent="-171450">
              <a:buFontTx/>
              <a:buChar char="-"/>
            </a:pPr>
            <a:r>
              <a:rPr lang="en-US" dirty="0"/>
              <a:t>Which might the due to the complex sense difference make it too too far away from each other. For example, motel and hotel has xx hops in WordNet. </a:t>
            </a:r>
          </a:p>
          <a:p>
            <a:pPr marL="171450" indent="-171450">
              <a:buFontTx/>
              <a:buChar char="-"/>
            </a:pPr>
            <a:endParaRPr lang="en-AU" b="0" i="0" dirty="0">
              <a:solidFill>
                <a:srgbClr val="202124"/>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19A53424-3807-DB4E-BEB5-BC3172413CFA}" type="slidenum">
              <a:rPr lang="en-US" smtClean="0"/>
              <a:t>9</a:t>
            </a:fld>
            <a:endParaRPr lang="en-US"/>
          </a:p>
        </p:txBody>
      </p:sp>
    </p:spTree>
    <p:extLst>
      <p:ext uri="{BB962C8B-B14F-4D97-AF65-F5344CB8AC3E}">
        <p14:creationId xmlns:p14="http://schemas.microsoft.com/office/powerpoint/2010/main" val="3166149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67990-BB43-8120-65E1-F852054563B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ADB60E56-2C08-72BD-BCEB-28504D88D8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0E482E1-E4D2-3F93-B411-8B65AF61878D}"/>
              </a:ext>
            </a:extLst>
          </p:cNvPr>
          <p:cNvSpPr>
            <a:spLocks noGrp="1"/>
          </p:cNvSpPr>
          <p:nvPr>
            <p:ph type="dt" sz="half" idx="10"/>
          </p:nvPr>
        </p:nvSpPr>
        <p:spPr/>
        <p:txBody>
          <a:bodyPr/>
          <a:lstStyle/>
          <a:p>
            <a:fld id="{0110BDD1-DC4B-324D-8081-15428E4F904C}" type="datetime1">
              <a:rPr lang="en-AU" smtClean="0"/>
              <a:t>30/6/23</a:t>
            </a:fld>
            <a:endParaRPr lang="en-US"/>
          </a:p>
        </p:txBody>
      </p:sp>
      <p:sp>
        <p:nvSpPr>
          <p:cNvPr id="5" name="Footer Placeholder 4">
            <a:extLst>
              <a:ext uri="{FF2B5EF4-FFF2-40B4-BE49-F238E27FC236}">
                <a16:creationId xmlns:a16="http://schemas.microsoft.com/office/drawing/2014/main" id="{440D7153-7F7C-AB1F-8647-4EA743BDE1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FBB38E-59DA-E6E4-F809-1129D4141B41}"/>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11639762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F0B43-CB41-6A62-3128-292E133C9EA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012DDE8-62C4-B330-774A-969808C9F5F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A48F1D7-D85E-AD72-D922-F0E20B0385D5}"/>
              </a:ext>
            </a:extLst>
          </p:cNvPr>
          <p:cNvSpPr>
            <a:spLocks noGrp="1"/>
          </p:cNvSpPr>
          <p:nvPr>
            <p:ph type="dt" sz="half" idx="10"/>
          </p:nvPr>
        </p:nvSpPr>
        <p:spPr/>
        <p:txBody>
          <a:bodyPr/>
          <a:lstStyle/>
          <a:p>
            <a:fld id="{6498D223-CDBF-EE4D-AAFC-92425F0F8A20}" type="datetime1">
              <a:rPr lang="en-AU" smtClean="0"/>
              <a:t>30/6/23</a:t>
            </a:fld>
            <a:endParaRPr lang="en-US"/>
          </a:p>
        </p:txBody>
      </p:sp>
      <p:sp>
        <p:nvSpPr>
          <p:cNvPr id="5" name="Footer Placeholder 4">
            <a:extLst>
              <a:ext uri="{FF2B5EF4-FFF2-40B4-BE49-F238E27FC236}">
                <a16:creationId xmlns:a16="http://schemas.microsoft.com/office/drawing/2014/main" id="{62DF2FD7-5838-CC22-D35F-D5ACAE049C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1CDAC5-907B-6782-317F-8D6560F69894}"/>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2307057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95AD0C-2E0C-8040-BA1D-09D5C054570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809434-87EC-F672-E8E5-247F976C81B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FB12F0C-2429-FCF4-07DC-0A128E8C7171}"/>
              </a:ext>
            </a:extLst>
          </p:cNvPr>
          <p:cNvSpPr>
            <a:spLocks noGrp="1"/>
          </p:cNvSpPr>
          <p:nvPr>
            <p:ph type="dt" sz="half" idx="10"/>
          </p:nvPr>
        </p:nvSpPr>
        <p:spPr/>
        <p:txBody>
          <a:bodyPr/>
          <a:lstStyle/>
          <a:p>
            <a:fld id="{3232A404-B40C-CB46-A73E-406418D9866E}" type="datetime1">
              <a:rPr lang="en-AU" smtClean="0"/>
              <a:t>30/6/23</a:t>
            </a:fld>
            <a:endParaRPr lang="en-US"/>
          </a:p>
        </p:txBody>
      </p:sp>
      <p:sp>
        <p:nvSpPr>
          <p:cNvPr id="5" name="Footer Placeholder 4">
            <a:extLst>
              <a:ext uri="{FF2B5EF4-FFF2-40B4-BE49-F238E27FC236}">
                <a16:creationId xmlns:a16="http://schemas.microsoft.com/office/drawing/2014/main" id="{8799C43E-2888-3B05-C57E-551C983DD9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DCD9B6-6B8C-CAC4-2612-7B5144272650}"/>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3397191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6D0D8-4A46-B7FF-EFD5-701770E2C50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C38758B-F1B0-FA5B-7544-FFE88B8A257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E078158-98B3-A864-F65F-80DDD55AFDE2}"/>
              </a:ext>
            </a:extLst>
          </p:cNvPr>
          <p:cNvSpPr>
            <a:spLocks noGrp="1"/>
          </p:cNvSpPr>
          <p:nvPr>
            <p:ph type="dt" sz="half" idx="10"/>
          </p:nvPr>
        </p:nvSpPr>
        <p:spPr/>
        <p:txBody>
          <a:bodyPr/>
          <a:lstStyle/>
          <a:p>
            <a:fld id="{ED36271E-50AB-E549-9892-473C44205247}" type="datetime1">
              <a:rPr lang="en-AU" smtClean="0"/>
              <a:t>30/6/23</a:t>
            </a:fld>
            <a:endParaRPr lang="en-US"/>
          </a:p>
        </p:txBody>
      </p:sp>
      <p:sp>
        <p:nvSpPr>
          <p:cNvPr id="5" name="Footer Placeholder 4">
            <a:extLst>
              <a:ext uri="{FF2B5EF4-FFF2-40B4-BE49-F238E27FC236}">
                <a16:creationId xmlns:a16="http://schemas.microsoft.com/office/drawing/2014/main" id="{D5DDF26C-AFEC-DFD6-5F50-E00EE7C2C6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0D6EB5-E6D6-0881-B97C-E04CAD51666F}"/>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10147905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146DD-49FC-EA08-625D-5409AF21802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AA547D7-C2AC-9F1F-F9B7-41063D423A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F057661-5E29-5C00-217E-A999C86076A7}"/>
              </a:ext>
            </a:extLst>
          </p:cNvPr>
          <p:cNvSpPr>
            <a:spLocks noGrp="1"/>
          </p:cNvSpPr>
          <p:nvPr>
            <p:ph type="dt" sz="half" idx="10"/>
          </p:nvPr>
        </p:nvSpPr>
        <p:spPr/>
        <p:txBody>
          <a:bodyPr/>
          <a:lstStyle/>
          <a:p>
            <a:fld id="{1D271FDE-F31B-5442-9A18-DA8625EB3CDC}" type="datetime1">
              <a:rPr lang="en-AU" smtClean="0"/>
              <a:t>30/6/23</a:t>
            </a:fld>
            <a:endParaRPr lang="en-US"/>
          </a:p>
        </p:txBody>
      </p:sp>
      <p:sp>
        <p:nvSpPr>
          <p:cNvPr id="5" name="Footer Placeholder 4">
            <a:extLst>
              <a:ext uri="{FF2B5EF4-FFF2-40B4-BE49-F238E27FC236}">
                <a16:creationId xmlns:a16="http://schemas.microsoft.com/office/drawing/2014/main" id="{F1D245B3-5CCE-AE2E-5130-3B251AA9AC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92BB92-C860-89C8-E876-015C44698989}"/>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375131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7910E-2FB6-5871-6BB7-4C72F76144A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D8B8A7B-AABE-F910-0EB1-84D26D4DC10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DCDE692-774F-4A98-653B-48C3FE511C0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8377963-B781-9A5D-068F-7CB3CDC4EAC8}"/>
              </a:ext>
            </a:extLst>
          </p:cNvPr>
          <p:cNvSpPr>
            <a:spLocks noGrp="1"/>
          </p:cNvSpPr>
          <p:nvPr>
            <p:ph type="dt" sz="half" idx="10"/>
          </p:nvPr>
        </p:nvSpPr>
        <p:spPr/>
        <p:txBody>
          <a:bodyPr/>
          <a:lstStyle/>
          <a:p>
            <a:fld id="{0DF760A2-E581-2746-A005-EB87F3D9CCE6}" type="datetime1">
              <a:rPr lang="en-AU" smtClean="0"/>
              <a:t>30/6/23</a:t>
            </a:fld>
            <a:endParaRPr lang="en-US"/>
          </a:p>
        </p:txBody>
      </p:sp>
      <p:sp>
        <p:nvSpPr>
          <p:cNvPr id="6" name="Footer Placeholder 5">
            <a:extLst>
              <a:ext uri="{FF2B5EF4-FFF2-40B4-BE49-F238E27FC236}">
                <a16:creationId xmlns:a16="http://schemas.microsoft.com/office/drawing/2014/main" id="{B459D8CC-13A2-8C3D-81C3-7C97BE10C5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453DE1-0E9A-EDAC-05FE-4CE35AB4753F}"/>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2234517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7E661-D97B-26DC-0FBC-D423B2FB3FC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531F198-67EB-A46D-E721-B8A61E8797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F1851AF-F15E-A217-4CB9-6769E876186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65D4701-3FD4-407B-D3E2-E9BDF652F6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E4A63AA-C3AC-C65C-F299-934750D7999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2E8562A-CB4A-DA6B-8DC6-A8C1FDF25584}"/>
              </a:ext>
            </a:extLst>
          </p:cNvPr>
          <p:cNvSpPr>
            <a:spLocks noGrp="1"/>
          </p:cNvSpPr>
          <p:nvPr>
            <p:ph type="dt" sz="half" idx="10"/>
          </p:nvPr>
        </p:nvSpPr>
        <p:spPr/>
        <p:txBody>
          <a:bodyPr/>
          <a:lstStyle/>
          <a:p>
            <a:fld id="{FE6EF9DA-5FB1-624F-9CBD-7CDFBCFC9942}" type="datetime1">
              <a:rPr lang="en-AU" smtClean="0"/>
              <a:t>30/6/23</a:t>
            </a:fld>
            <a:endParaRPr lang="en-US"/>
          </a:p>
        </p:txBody>
      </p:sp>
      <p:sp>
        <p:nvSpPr>
          <p:cNvPr id="8" name="Footer Placeholder 7">
            <a:extLst>
              <a:ext uri="{FF2B5EF4-FFF2-40B4-BE49-F238E27FC236}">
                <a16:creationId xmlns:a16="http://schemas.microsoft.com/office/drawing/2014/main" id="{6F42CB90-B7F5-E418-98F5-CF3476EE644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B124C90-8E42-8646-7AA9-BE8218B9BF3A}"/>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2141180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E6CFB-798A-0C83-1726-77BAFFFC8C4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CD1B50D-E9E4-2F29-9E37-BB1AE85C1D49}"/>
              </a:ext>
            </a:extLst>
          </p:cNvPr>
          <p:cNvSpPr>
            <a:spLocks noGrp="1"/>
          </p:cNvSpPr>
          <p:nvPr>
            <p:ph type="dt" sz="half" idx="10"/>
          </p:nvPr>
        </p:nvSpPr>
        <p:spPr/>
        <p:txBody>
          <a:bodyPr/>
          <a:lstStyle/>
          <a:p>
            <a:fld id="{3142BF53-9F77-674B-B24A-B780F7FA39AB}" type="datetime1">
              <a:rPr lang="en-AU" smtClean="0"/>
              <a:t>30/6/23</a:t>
            </a:fld>
            <a:endParaRPr lang="en-US"/>
          </a:p>
        </p:txBody>
      </p:sp>
      <p:sp>
        <p:nvSpPr>
          <p:cNvPr id="4" name="Footer Placeholder 3">
            <a:extLst>
              <a:ext uri="{FF2B5EF4-FFF2-40B4-BE49-F238E27FC236}">
                <a16:creationId xmlns:a16="http://schemas.microsoft.com/office/drawing/2014/main" id="{C1A39844-872C-61EC-0F6B-76F14140D1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905969-F7B8-7816-899C-58BC9860D553}"/>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2002209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3DAA1D-27B1-E77A-8CB2-FBD2107A7929}"/>
              </a:ext>
            </a:extLst>
          </p:cNvPr>
          <p:cNvSpPr>
            <a:spLocks noGrp="1"/>
          </p:cNvSpPr>
          <p:nvPr>
            <p:ph type="dt" sz="half" idx="10"/>
          </p:nvPr>
        </p:nvSpPr>
        <p:spPr/>
        <p:txBody>
          <a:bodyPr/>
          <a:lstStyle/>
          <a:p>
            <a:fld id="{86D6BCA8-31BB-6B4B-BDB1-568C6791D20C}" type="datetime1">
              <a:rPr lang="en-AU" smtClean="0"/>
              <a:t>30/6/23</a:t>
            </a:fld>
            <a:endParaRPr lang="en-US"/>
          </a:p>
        </p:txBody>
      </p:sp>
      <p:sp>
        <p:nvSpPr>
          <p:cNvPr id="3" name="Footer Placeholder 2">
            <a:extLst>
              <a:ext uri="{FF2B5EF4-FFF2-40B4-BE49-F238E27FC236}">
                <a16:creationId xmlns:a16="http://schemas.microsoft.com/office/drawing/2014/main" id="{29DCACFC-C12C-E19B-45DC-6393C70361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6B39785-320F-1FAD-62C2-FBDEF81B7145}"/>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1484745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7D027-DBD0-9EBB-A908-7F24761D2CD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DB8C4E5D-3D7A-ABC5-4A9A-1F7577BDE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FE1F8B0-D69A-53F0-2083-D82156CFFA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5C5747C-35DD-294B-47E5-AAF7A31D7AD7}"/>
              </a:ext>
            </a:extLst>
          </p:cNvPr>
          <p:cNvSpPr>
            <a:spLocks noGrp="1"/>
          </p:cNvSpPr>
          <p:nvPr>
            <p:ph type="dt" sz="half" idx="10"/>
          </p:nvPr>
        </p:nvSpPr>
        <p:spPr/>
        <p:txBody>
          <a:bodyPr/>
          <a:lstStyle/>
          <a:p>
            <a:fld id="{FA216973-14FC-8946-B0B4-8F14F037484F}" type="datetime1">
              <a:rPr lang="en-AU" smtClean="0"/>
              <a:t>30/6/23</a:t>
            </a:fld>
            <a:endParaRPr lang="en-US"/>
          </a:p>
        </p:txBody>
      </p:sp>
      <p:sp>
        <p:nvSpPr>
          <p:cNvPr id="6" name="Footer Placeholder 5">
            <a:extLst>
              <a:ext uri="{FF2B5EF4-FFF2-40B4-BE49-F238E27FC236}">
                <a16:creationId xmlns:a16="http://schemas.microsoft.com/office/drawing/2014/main" id="{AA11BA4F-4F8A-36C9-9954-F548860272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72AA49-2C94-9B99-9D02-F1FEB6BA6332}"/>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2084091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F6A1D-E62D-B861-B95E-7B5346B3057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3C8C316-02DC-781A-5FE7-5AD0FC069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13A7CD-5541-D11C-16E5-1537FA6E85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F03C3BE-2E83-B250-2256-A9EAE5891E1E}"/>
              </a:ext>
            </a:extLst>
          </p:cNvPr>
          <p:cNvSpPr>
            <a:spLocks noGrp="1"/>
          </p:cNvSpPr>
          <p:nvPr>
            <p:ph type="dt" sz="half" idx="10"/>
          </p:nvPr>
        </p:nvSpPr>
        <p:spPr/>
        <p:txBody>
          <a:bodyPr/>
          <a:lstStyle/>
          <a:p>
            <a:fld id="{FF178E4B-149C-6943-8767-4B734F123BB2}" type="datetime1">
              <a:rPr lang="en-AU" smtClean="0"/>
              <a:t>30/6/23</a:t>
            </a:fld>
            <a:endParaRPr lang="en-US"/>
          </a:p>
        </p:txBody>
      </p:sp>
      <p:sp>
        <p:nvSpPr>
          <p:cNvPr id="6" name="Footer Placeholder 5">
            <a:extLst>
              <a:ext uri="{FF2B5EF4-FFF2-40B4-BE49-F238E27FC236}">
                <a16:creationId xmlns:a16="http://schemas.microsoft.com/office/drawing/2014/main" id="{DDA6A075-1044-142B-A8DE-96CD8BA172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D755E8-4930-D5BC-398D-18D1F7BEB513}"/>
              </a:ext>
            </a:extLst>
          </p:cNvPr>
          <p:cNvSpPr>
            <a:spLocks noGrp="1"/>
          </p:cNvSpPr>
          <p:nvPr>
            <p:ph type="sldNum" sz="quarter" idx="12"/>
          </p:nvPr>
        </p:nvSpPr>
        <p:spPr/>
        <p:txBody>
          <a:bodyPr/>
          <a:lstStyle/>
          <a:p>
            <a:fld id="{6F73E491-9699-2D46-B27E-48F8A4F0E758}" type="slidenum">
              <a:rPr lang="en-US" smtClean="0"/>
              <a:t>‹#›</a:t>
            </a:fld>
            <a:endParaRPr lang="en-US"/>
          </a:p>
        </p:txBody>
      </p:sp>
    </p:spTree>
    <p:extLst>
      <p:ext uri="{BB962C8B-B14F-4D97-AF65-F5344CB8AC3E}">
        <p14:creationId xmlns:p14="http://schemas.microsoft.com/office/powerpoint/2010/main" val="1899850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2E8AE9-9610-355A-16B8-DD6D0E600C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11D273F-39DD-6D04-DA84-3D920EABD9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90DDD19-FF23-B8CF-3E68-7E0443D62D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olidFill>
                <a:latin typeface="Liberation Serif" panose="02020603050405020304" pitchFamily="18" charset="0"/>
              </a:defRPr>
            </a:lvl1pPr>
          </a:lstStyle>
          <a:p>
            <a:fld id="{0C1049DC-CB5D-274E-96B9-F0ECCA4B45D4}" type="datetime1">
              <a:rPr lang="en-AU" smtClean="0"/>
              <a:pPr/>
              <a:t>30/6/23</a:t>
            </a:fld>
            <a:endParaRPr lang="en-US" dirty="0"/>
          </a:p>
        </p:txBody>
      </p:sp>
      <p:sp>
        <p:nvSpPr>
          <p:cNvPr id="5" name="Footer Placeholder 4">
            <a:extLst>
              <a:ext uri="{FF2B5EF4-FFF2-40B4-BE49-F238E27FC236}">
                <a16:creationId xmlns:a16="http://schemas.microsoft.com/office/drawing/2014/main" id="{3919C305-856A-A958-ABDB-2E84838B56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olidFill>
                <a:latin typeface="Liberation Serif" panose="02020603050405020304" pitchFamily="18" charset="0"/>
              </a:defRPr>
            </a:lvl1pPr>
          </a:lstStyle>
          <a:p>
            <a:endParaRPr lang="en-US" dirty="0"/>
          </a:p>
        </p:txBody>
      </p:sp>
      <p:sp>
        <p:nvSpPr>
          <p:cNvPr id="6" name="Slide Number Placeholder 5">
            <a:extLst>
              <a:ext uri="{FF2B5EF4-FFF2-40B4-BE49-F238E27FC236}">
                <a16:creationId xmlns:a16="http://schemas.microsoft.com/office/drawing/2014/main" id="{E187185D-DD07-83AA-653E-03903CFA8C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latin typeface="Liberation Serif" panose="02020603050405020304" pitchFamily="18" charset="0"/>
              </a:defRPr>
            </a:lvl1pPr>
          </a:lstStyle>
          <a:p>
            <a:fld id="{6F73E491-9699-2D46-B27E-48F8A4F0E758}" type="slidenum">
              <a:rPr lang="en-US" smtClean="0"/>
              <a:pPr/>
              <a:t>‹#›</a:t>
            </a:fld>
            <a:endParaRPr lang="en-US" dirty="0"/>
          </a:p>
        </p:txBody>
      </p:sp>
    </p:spTree>
    <p:extLst>
      <p:ext uri="{BB962C8B-B14F-4D97-AF65-F5344CB8AC3E}">
        <p14:creationId xmlns:p14="http://schemas.microsoft.com/office/powerpoint/2010/main" val="41845583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Liberation Serif" panose="02020603050405020304"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3.xml"/><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4.xml"/><Relationship Id="rId4" Type="http://schemas.microsoft.com/office/2018/10/relationships/comments" Target="../comments/modernComment_1FB_750B499E.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6.xml"/><Relationship Id="rId4" Type="http://schemas.openxmlformats.org/officeDocument/2006/relationships/image" Target="../media/image24.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notesSlide" Target="../notesSlides/notesSlide3.xml"/><Relationship Id="rId7"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 Id="rId4" Type="http://schemas.microsoft.com/office/2018/10/relationships/comments" Target="../comments/modernComment_1CB_6DE0705C.xml"/></Relationships>
</file>

<file path=ppt/slides/_rels/slide6.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notesSlide" Target="../notesSlides/notesSlide6.xml"/><Relationship Id="rId7"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16.png"/><Relationship Id="rId5" Type="http://schemas.openxmlformats.org/officeDocument/2006/relationships/image" Target="../media/image14.sv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14">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16">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C74A55-2A61-4F1B-85DF-18E52CA90FF5}"/>
              </a:ext>
            </a:extLst>
          </p:cNvPr>
          <p:cNvSpPr>
            <a:spLocks noGrp="1"/>
          </p:cNvSpPr>
          <p:nvPr>
            <p:ph type="ctrTitle"/>
          </p:nvPr>
        </p:nvSpPr>
        <p:spPr>
          <a:xfrm>
            <a:off x="1136394" y="1585827"/>
            <a:ext cx="8688393" cy="1983120"/>
          </a:xfrm>
        </p:spPr>
        <p:txBody>
          <a:bodyPr>
            <a:normAutofit/>
          </a:bodyPr>
          <a:lstStyle/>
          <a:p>
            <a:pPr defTabSz="758952"/>
            <a:r>
              <a:rPr lang="en-AU" sz="3984" kern="1200" dirty="0">
                <a:solidFill>
                  <a:schemeClr val="tx1"/>
                </a:solidFill>
                <a:latin typeface="Liberation Serif" panose="02020603050405020304" pitchFamily="18" charset="0"/>
                <a:ea typeface="+mj-ea"/>
                <a:cs typeface="+mj-cs"/>
              </a:rPr>
              <a:t>Seeking </a:t>
            </a:r>
            <a:r>
              <a:rPr lang="en-AU" sz="3984" kern="1200" dirty="0" err="1">
                <a:solidFill>
                  <a:schemeClr val="tx1"/>
                </a:solidFill>
                <a:latin typeface="Liberation Serif" panose="02020603050405020304" pitchFamily="18" charset="0"/>
                <a:ea typeface="+mj-ea"/>
                <a:cs typeface="+mj-cs"/>
              </a:rPr>
              <a:t>Clozure</a:t>
            </a:r>
            <a:r>
              <a:rPr lang="en-AU" sz="3984" kern="1200" dirty="0">
                <a:solidFill>
                  <a:schemeClr val="tx1"/>
                </a:solidFill>
                <a:latin typeface="Liberation Serif" panose="02020603050405020304" pitchFamily="18" charset="0"/>
                <a:ea typeface="+mj-ea"/>
                <a:cs typeface="+mj-cs"/>
              </a:rPr>
              <a:t>: </a:t>
            </a:r>
            <a:br>
              <a:rPr lang="en-AU" sz="3984" kern="1200" dirty="0">
                <a:solidFill>
                  <a:schemeClr val="tx1"/>
                </a:solidFill>
                <a:latin typeface="Liberation Serif" panose="02020603050405020304" pitchFamily="18" charset="0"/>
                <a:ea typeface="+mj-ea"/>
                <a:cs typeface="+mj-cs"/>
              </a:rPr>
            </a:br>
            <a:r>
              <a:rPr lang="en-AU" sz="3984" kern="1200" dirty="0">
                <a:solidFill>
                  <a:schemeClr val="tx1"/>
                </a:solidFill>
                <a:latin typeface="Liberation Serif" panose="02020603050405020304" pitchFamily="18" charset="0"/>
                <a:ea typeface="+mj-ea"/>
                <a:cs typeface="+mj-cs"/>
              </a:rPr>
              <a:t>Robust Hypernym Extraction from BERT with </a:t>
            </a:r>
            <a:r>
              <a:rPr lang="en-AU" sz="3984" b="1" kern="1200" dirty="0">
                <a:solidFill>
                  <a:schemeClr val="tx1"/>
                </a:solidFill>
                <a:latin typeface="Liberation Serif" panose="02020603050405020304" pitchFamily="18" charset="0"/>
                <a:ea typeface="+mj-ea"/>
                <a:cs typeface="+mj-cs"/>
              </a:rPr>
              <a:t>Anchored Prompts</a:t>
            </a:r>
            <a:endParaRPr lang="en-US" sz="4800" b="1" dirty="0"/>
          </a:p>
        </p:txBody>
      </p:sp>
      <p:pic>
        <p:nvPicPr>
          <p:cNvPr id="4" name="Picture 10" descr="The University of Melbourne, Australia - Australia's best ...">
            <a:extLst>
              <a:ext uri="{FF2B5EF4-FFF2-40B4-BE49-F238E27FC236}">
                <a16:creationId xmlns:a16="http://schemas.microsoft.com/office/drawing/2014/main" id="{AB8BCB84-AC55-584F-D2D5-A9F9488C9C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57815" y="559765"/>
            <a:ext cx="1418054" cy="1418054"/>
          </a:xfrm>
          <a:prstGeom prst="rect">
            <a:avLst/>
          </a:prstGeom>
          <a:noFill/>
          <a:extLst>
            <a:ext uri="{909E8E84-426E-40DD-AFC4-6F175D3DCCD1}">
              <a14:hiddenFill xmlns:a14="http://schemas.microsoft.com/office/drawing/2010/main">
                <a:solidFill>
                  <a:srgbClr val="FFFFFF"/>
                </a:solidFill>
              </a14:hiddenFill>
            </a:ext>
          </a:extLst>
        </p:spPr>
      </p:pic>
      <p:sp>
        <p:nvSpPr>
          <p:cNvPr id="5" name="Subtitle 8">
            <a:extLst>
              <a:ext uri="{FF2B5EF4-FFF2-40B4-BE49-F238E27FC236}">
                <a16:creationId xmlns:a16="http://schemas.microsoft.com/office/drawing/2014/main" id="{D2EA85D0-E8FD-5425-7894-1FFE76E081BD}"/>
              </a:ext>
            </a:extLst>
          </p:cNvPr>
          <p:cNvSpPr txBox="1">
            <a:spLocks/>
          </p:cNvSpPr>
          <p:nvPr/>
        </p:nvSpPr>
        <p:spPr>
          <a:xfrm>
            <a:off x="452242" y="1777484"/>
            <a:ext cx="1803277" cy="40067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Liberation Serif" panose="02020603050405020304" pitchFamily="18"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Liberation Serif" panose="02020603050405020304" pitchFamily="18"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Liberation Serif" panose="02020603050405020304" pitchFamily="18"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Liberation Serif" panose="02020603050405020304" pitchFamily="18"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Liberation Serif" panose="02020603050405020304" pitchFamily="18"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defTabSz="554035">
              <a:spcBef>
                <a:spcPts val="606"/>
              </a:spcBef>
            </a:pPr>
            <a:r>
              <a:rPr lang="en-US" sz="2181" kern="1200" dirty="0">
                <a:solidFill>
                  <a:schemeClr val="tx1"/>
                </a:solidFill>
                <a:latin typeface="Liberation Serif" panose="02020603050405020304" pitchFamily="18" charset="0"/>
                <a:ea typeface="+mn-ea"/>
                <a:cs typeface="+mn-cs"/>
              </a:rPr>
              <a:t>*SEM 2023</a:t>
            </a:r>
          </a:p>
          <a:p>
            <a:endParaRPr lang="en-US" sz="3600" dirty="0"/>
          </a:p>
        </p:txBody>
      </p:sp>
      <p:pic>
        <p:nvPicPr>
          <p:cNvPr id="6" name="Picture 2" descr="A black square with green text&#10;&#10;Description automatically generated with low confidence">
            <a:extLst>
              <a:ext uri="{FF2B5EF4-FFF2-40B4-BE49-F238E27FC236}">
                <a16:creationId xmlns:a16="http://schemas.microsoft.com/office/drawing/2014/main" id="{729DDB37-37BD-2D91-26FE-83B23837E8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2347" y="560592"/>
            <a:ext cx="1216892" cy="1216892"/>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55;p13">
            <a:extLst>
              <a:ext uri="{FF2B5EF4-FFF2-40B4-BE49-F238E27FC236}">
                <a16:creationId xmlns:a16="http://schemas.microsoft.com/office/drawing/2014/main" id="{0AB8B6E2-337A-B7E3-4BA2-B86B834EED4C}"/>
              </a:ext>
            </a:extLst>
          </p:cNvPr>
          <p:cNvSpPr txBox="1"/>
          <p:nvPr/>
        </p:nvSpPr>
        <p:spPr>
          <a:xfrm>
            <a:off x="1845219" y="5633154"/>
            <a:ext cx="8285201" cy="578424"/>
          </a:xfrm>
          <a:prstGeom prst="rect">
            <a:avLst/>
          </a:prstGeom>
          <a:noFill/>
          <a:ln>
            <a:noFill/>
          </a:ln>
        </p:spPr>
        <p:txBody>
          <a:bodyPr spcFirstLastPara="1" wrap="square" lIns="121900" tIns="121900" rIns="121900" bIns="121900" anchor="t" anchorCtr="0">
            <a:noAutofit/>
          </a:bodyPr>
          <a:lstStyle/>
          <a:p>
            <a:pPr defTabSz="758952">
              <a:lnSpc>
                <a:spcPct val="105000"/>
              </a:lnSpc>
              <a:spcAft>
                <a:spcPts val="600"/>
              </a:spcAft>
            </a:pPr>
            <a:r>
              <a:rPr lang="en-AU" sz="2400" b="1" kern="1200" dirty="0">
                <a:solidFill>
                  <a:srgbClr val="000000"/>
                </a:solidFill>
                <a:latin typeface="Liberation Serif" panose="02020603050405020304" pitchFamily="18" charset="0"/>
              </a:rPr>
              <a:t> Chunhua Liu</a:t>
            </a:r>
            <a:r>
              <a:rPr lang="en-AU" sz="2400" b="1" kern="1200" dirty="0">
                <a:solidFill>
                  <a:schemeClr val="tx1"/>
                </a:solidFill>
                <a:latin typeface="Liberation Serif" panose="02020603050405020304" pitchFamily="18" charset="0"/>
              </a:rPr>
              <a:t> </a:t>
            </a:r>
            <a:r>
              <a:rPr lang="en-AU" sz="2400" kern="1200" dirty="0">
                <a:solidFill>
                  <a:srgbClr val="000000"/>
                </a:solidFill>
                <a:latin typeface="Liberation Serif" panose="02020603050405020304" pitchFamily="18" charset="0"/>
              </a:rPr>
              <a:t>          Trevor Cohn*</a:t>
            </a:r>
            <a:r>
              <a:rPr lang="en-AU" sz="2400" kern="1200" dirty="0">
                <a:solidFill>
                  <a:schemeClr val="tx1"/>
                </a:solidFill>
                <a:latin typeface="Liberation Serif" panose="02020603050405020304" pitchFamily="18" charset="0"/>
              </a:rPr>
              <a:t>           </a:t>
            </a:r>
            <a:r>
              <a:rPr lang="en-AU" sz="2400" kern="1200" dirty="0">
                <a:solidFill>
                  <a:srgbClr val="000000"/>
                </a:solidFill>
                <a:latin typeface="Liberation Serif" panose="02020603050405020304" pitchFamily="18" charset="0"/>
              </a:rPr>
              <a:t>Lea </a:t>
            </a:r>
            <a:r>
              <a:rPr lang="en-AU" sz="2400" kern="1200" dirty="0" err="1">
                <a:solidFill>
                  <a:srgbClr val="000000"/>
                </a:solidFill>
                <a:latin typeface="Liberation Serif" panose="02020603050405020304" pitchFamily="18" charset="0"/>
              </a:rPr>
              <a:t>Frermann</a:t>
            </a:r>
            <a:endParaRPr lang="en-AU" sz="2400" dirty="0">
              <a:solidFill>
                <a:srgbClr val="595959"/>
              </a:solidFill>
              <a:latin typeface="Liberation Serif" panose="02020603050405020304" pitchFamily="18" charset="0"/>
            </a:endParaRPr>
          </a:p>
        </p:txBody>
      </p:sp>
      <p:pic>
        <p:nvPicPr>
          <p:cNvPr id="8" name="Google Shape;56;p13">
            <a:extLst>
              <a:ext uri="{FF2B5EF4-FFF2-40B4-BE49-F238E27FC236}">
                <a16:creationId xmlns:a16="http://schemas.microsoft.com/office/drawing/2014/main" id="{4DDFF773-4C67-6089-73D8-6719DE511DF9}"/>
              </a:ext>
            </a:extLst>
          </p:cNvPr>
          <p:cNvPicPr preferRelativeResize="0"/>
          <p:nvPr/>
        </p:nvPicPr>
        <p:blipFill>
          <a:blip r:embed="rId5">
            <a:alphaModFix/>
          </a:blip>
          <a:stretch>
            <a:fillRect/>
          </a:stretch>
        </p:blipFill>
        <p:spPr>
          <a:xfrm>
            <a:off x="4710977" y="3812957"/>
            <a:ext cx="1485782" cy="1781176"/>
          </a:xfrm>
          <a:prstGeom prst="rect">
            <a:avLst/>
          </a:prstGeom>
          <a:noFill/>
          <a:ln>
            <a:noFill/>
          </a:ln>
        </p:spPr>
      </p:pic>
      <p:pic>
        <p:nvPicPr>
          <p:cNvPr id="9" name="Google Shape;57;p13">
            <a:extLst>
              <a:ext uri="{FF2B5EF4-FFF2-40B4-BE49-F238E27FC236}">
                <a16:creationId xmlns:a16="http://schemas.microsoft.com/office/drawing/2014/main" id="{F698AB53-92D4-903F-971B-1EBDBEA62EBD}"/>
              </a:ext>
            </a:extLst>
          </p:cNvPr>
          <p:cNvPicPr preferRelativeResize="0"/>
          <p:nvPr/>
        </p:nvPicPr>
        <p:blipFill>
          <a:blip r:embed="rId6">
            <a:alphaModFix/>
          </a:blip>
          <a:stretch>
            <a:fillRect/>
          </a:stretch>
        </p:blipFill>
        <p:spPr>
          <a:xfrm>
            <a:off x="2412015" y="3808977"/>
            <a:ext cx="1381772" cy="1736186"/>
          </a:xfrm>
          <a:prstGeom prst="rect">
            <a:avLst/>
          </a:prstGeom>
          <a:noFill/>
          <a:ln>
            <a:noFill/>
          </a:ln>
        </p:spPr>
      </p:pic>
      <p:pic>
        <p:nvPicPr>
          <p:cNvPr id="10" name="Google Shape;59;p13">
            <a:extLst>
              <a:ext uri="{FF2B5EF4-FFF2-40B4-BE49-F238E27FC236}">
                <a16:creationId xmlns:a16="http://schemas.microsoft.com/office/drawing/2014/main" id="{C5160EE4-91D6-C578-7848-416BD98D8217}"/>
              </a:ext>
            </a:extLst>
          </p:cNvPr>
          <p:cNvPicPr preferRelativeResize="0"/>
          <p:nvPr/>
        </p:nvPicPr>
        <p:blipFill>
          <a:blip r:embed="rId7">
            <a:alphaModFix/>
          </a:blip>
          <a:stretch>
            <a:fillRect/>
          </a:stretch>
        </p:blipFill>
        <p:spPr>
          <a:xfrm>
            <a:off x="7113949" y="3808977"/>
            <a:ext cx="1619154" cy="1873359"/>
          </a:xfrm>
          <a:prstGeom prst="rect">
            <a:avLst/>
          </a:prstGeom>
          <a:noFill/>
          <a:ln>
            <a:noFill/>
          </a:ln>
        </p:spPr>
      </p:pic>
      <p:sp>
        <p:nvSpPr>
          <p:cNvPr id="11" name="Slide Number Placeholder 10">
            <a:extLst>
              <a:ext uri="{FF2B5EF4-FFF2-40B4-BE49-F238E27FC236}">
                <a16:creationId xmlns:a16="http://schemas.microsoft.com/office/drawing/2014/main" id="{CC1BC455-E391-CB73-C579-2051E07F3492}"/>
              </a:ext>
            </a:extLst>
          </p:cNvPr>
          <p:cNvSpPr>
            <a:spLocks noGrp="1"/>
          </p:cNvSpPr>
          <p:nvPr>
            <p:ph type="sldNum" sz="quarter" idx="12"/>
          </p:nvPr>
        </p:nvSpPr>
        <p:spPr/>
        <p:txBody>
          <a:bodyPr/>
          <a:lstStyle/>
          <a:p>
            <a:fld id="{6F73E491-9699-2D46-B27E-48F8A4F0E758}" type="slidenum">
              <a:rPr lang="en-US" smtClean="0"/>
              <a:t>1</a:t>
            </a:fld>
            <a:endParaRPr lang="en-US"/>
          </a:p>
        </p:txBody>
      </p:sp>
      <p:pic>
        <p:nvPicPr>
          <p:cNvPr id="1026" name="Picture 2" descr="DeepMind · GitHub">
            <a:extLst>
              <a:ext uri="{FF2B5EF4-FFF2-40B4-BE49-F238E27FC236}">
                <a16:creationId xmlns:a16="http://schemas.microsoft.com/office/drawing/2014/main" id="{05B712E0-3389-CA54-6BED-F0991D1D63C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036322" y="559765"/>
            <a:ext cx="1331397" cy="133139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D133B10-0FB5-1DE0-AA1C-9986E92748E4}"/>
              </a:ext>
            </a:extLst>
          </p:cNvPr>
          <p:cNvSpPr txBox="1"/>
          <p:nvPr/>
        </p:nvSpPr>
        <p:spPr>
          <a:xfrm>
            <a:off x="9861280" y="646422"/>
            <a:ext cx="452242" cy="369332"/>
          </a:xfrm>
          <a:prstGeom prst="rect">
            <a:avLst/>
          </a:prstGeom>
          <a:noFill/>
        </p:spPr>
        <p:txBody>
          <a:bodyPr wrap="square" rtlCol="0">
            <a:spAutoFit/>
          </a:bodyPr>
          <a:lstStyle/>
          <a:p>
            <a:r>
              <a:rPr lang="zh-CN" altLang="en-US" dirty="0"/>
              <a:t>*</a:t>
            </a:r>
            <a:endParaRPr lang="en-US" dirty="0"/>
          </a:p>
        </p:txBody>
      </p:sp>
    </p:spTree>
    <p:extLst>
      <p:ext uri="{BB962C8B-B14F-4D97-AF65-F5344CB8AC3E}">
        <p14:creationId xmlns:p14="http://schemas.microsoft.com/office/powerpoint/2010/main" val="14402245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E7B85-82F7-724C-483C-A68A5E66305D}"/>
              </a:ext>
            </a:extLst>
          </p:cNvPr>
          <p:cNvSpPr>
            <a:spLocks noGrp="1"/>
          </p:cNvSpPr>
          <p:nvPr>
            <p:ph type="title"/>
          </p:nvPr>
        </p:nvSpPr>
        <p:spPr>
          <a:xfrm>
            <a:off x="584786" y="136525"/>
            <a:ext cx="11302414" cy="1325563"/>
          </a:xfrm>
        </p:spPr>
        <p:txBody>
          <a:bodyPr/>
          <a:lstStyle/>
          <a:p>
            <a:r>
              <a:rPr lang="en-US" dirty="0"/>
              <a:t>Results I: Anchor effects on hyponym frequency</a:t>
            </a:r>
          </a:p>
        </p:txBody>
      </p:sp>
      <p:sp>
        <p:nvSpPr>
          <p:cNvPr id="4" name="Slide Number Placeholder 3">
            <a:extLst>
              <a:ext uri="{FF2B5EF4-FFF2-40B4-BE49-F238E27FC236}">
                <a16:creationId xmlns:a16="http://schemas.microsoft.com/office/drawing/2014/main" id="{735F8897-0851-241C-B833-5C83E7039911}"/>
              </a:ext>
            </a:extLst>
          </p:cNvPr>
          <p:cNvSpPr>
            <a:spLocks noGrp="1"/>
          </p:cNvSpPr>
          <p:nvPr>
            <p:ph type="sldNum" sz="quarter" idx="12"/>
          </p:nvPr>
        </p:nvSpPr>
        <p:spPr/>
        <p:txBody>
          <a:bodyPr/>
          <a:lstStyle/>
          <a:p>
            <a:fld id="{9C86E598-F0F3-FA4A-9196-8DA52F33512A}" type="slidenum">
              <a:rPr lang="en-US" smtClean="0"/>
              <a:t>10</a:t>
            </a:fld>
            <a:endParaRPr lang="en-US"/>
          </a:p>
        </p:txBody>
      </p:sp>
      <p:sp>
        <p:nvSpPr>
          <p:cNvPr id="3" name="Content Placeholder 2">
            <a:extLst>
              <a:ext uri="{FF2B5EF4-FFF2-40B4-BE49-F238E27FC236}">
                <a16:creationId xmlns:a16="http://schemas.microsoft.com/office/drawing/2014/main" id="{ED68DAC0-79BF-11CA-13FA-11DB59710407}"/>
              </a:ext>
            </a:extLst>
          </p:cNvPr>
          <p:cNvSpPr txBox="1">
            <a:spLocks/>
          </p:cNvSpPr>
          <p:nvPr/>
        </p:nvSpPr>
        <p:spPr>
          <a:xfrm>
            <a:off x="584786" y="1690688"/>
            <a:ext cx="5388949" cy="4895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Word frequency from </a:t>
            </a:r>
            <a:r>
              <a:rPr lang="en-US" dirty="0" err="1"/>
              <a:t>WorldLex</a:t>
            </a:r>
            <a:r>
              <a:rPr lang="en-US" dirty="0"/>
              <a:t> </a:t>
            </a:r>
            <a:r>
              <a:rPr lang="en-US" dirty="0">
                <a:solidFill>
                  <a:schemeClr val="tx1">
                    <a:lumMod val="75000"/>
                    <a:lumOff val="25000"/>
                  </a:schemeClr>
                </a:solidFill>
              </a:rPr>
              <a:t>(</a:t>
            </a:r>
            <a:r>
              <a:rPr lang="en-US" dirty="0" err="1">
                <a:solidFill>
                  <a:schemeClr val="tx1">
                    <a:lumMod val="75000"/>
                    <a:lumOff val="25000"/>
                  </a:schemeClr>
                </a:solidFill>
              </a:rPr>
              <a:t>Gimenes</a:t>
            </a:r>
            <a:r>
              <a:rPr lang="en-US" dirty="0">
                <a:solidFill>
                  <a:schemeClr val="tx1">
                    <a:lumMod val="75000"/>
                    <a:lumOff val="25000"/>
                  </a:schemeClr>
                </a:solidFill>
              </a:rPr>
              <a:t> and New, 2015) </a:t>
            </a:r>
          </a:p>
          <a:p>
            <a:endParaRPr lang="en-US" dirty="0"/>
          </a:p>
          <a:p>
            <a:pPr marL="0" indent="0">
              <a:buNone/>
            </a:pPr>
            <a:r>
              <a:rPr lang="en-US" dirty="0"/>
              <a:t>Key observations: </a:t>
            </a:r>
          </a:p>
          <a:p>
            <a:r>
              <a:rPr lang="en-US" dirty="0"/>
              <a:t>Anchors improve the overall performance, especially on low frequent words </a:t>
            </a:r>
          </a:p>
          <a:p>
            <a:endParaRPr lang="en-US" dirty="0"/>
          </a:p>
          <a:p>
            <a:endParaRPr lang="en-US" dirty="0"/>
          </a:p>
          <a:p>
            <a:endParaRPr lang="en-US" dirty="0"/>
          </a:p>
        </p:txBody>
      </p:sp>
      <p:pic>
        <p:nvPicPr>
          <p:cNvPr id="6" name="Picture 5">
            <a:extLst>
              <a:ext uri="{FF2B5EF4-FFF2-40B4-BE49-F238E27FC236}">
                <a16:creationId xmlns:a16="http://schemas.microsoft.com/office/drawing/2014/main" id="{C57BB57E-78D2-14AA-2A5D-E8B7B34D8466}"/>
              </a:ext>
            </a:extLst>
          </p:cNvPr>
          <p:cNvPicPr>
            <a:picLocks noChangeAspect="1"/>
          </p:cNvPicPr>
          <p:nvPr/>
        </p:nvPicPr>
        <p:blipFill rotWithShape="1">
          <a:blip r:embed="rId4"/>
          <a:srcRect t="91425"/>
          <a:stretch/>
        </p:blipFill>
        <p:spPr>
          <a:xfrm>
            <a:off x="5558724" y="5583702"/>
            <a:ext cx="6328476" cy="365125"/>
          </a:xfrm>
          <a:prstGeom prst="rect">
            <a:avLst/>
          </a:prstGeom>
        </p:spPr>
      </p:pic>
      <p:pic>
        <p:nvPicPr>
          <p:cNvPr id="9" name="Picture 8">
            <a:extLst>
              <a:ext uri="{FF2B5EF4-FFF2-40B4-BE49-F238E27FC236}">
                <a16:creationId xmlns:a16="http://schemas.microsoft.com/office/drawing/2014/main" id="{13666BC5-79B7-5758-C1EA-AC309A99DA6E}"/>
              </a:ext>
            </a:extLst>
          </p:cNvPr>
          <p:cNvPicPr>
            <a:picLocks noChangeAspect="1"/>
          </p:cNvPicPr>
          <p:nvPr/>
        </p:nvPicPr>
        <p:blipFill rotWithShape="1">
          <a:blip r:embed="rId4"/>
          <a:srcRect b="8781"/>
          <a:stretch/>
        </p:blipFill>
        <p:spPr>
          <a:xfrm>
            <a:off x="5624281" y="1790769"/>
            <a:ext cx="6179734" cy="3792933"/>
          </a:xfrm>
          <a:prstGeom prst="rect">
            <a:avLst/>
          </a:prstGeom>
        </p:spPr>
      </p:pic>
      <p:sp>
        <p:nvSpPr>
          <p:cNvPr id="10" name="TextBox 9">
            <a:extLst>
              <a:ext uri="{FF2B5EF4-FFF2-40B4-BE49-F238E27FC236}">
                <a16:creationId xmlns:a16="http://schemas.microsoft.com/office/drawing/2014/main" id="{15699424-2272-3BC8-93E0-0C24958C864B}"/>
              </a:ext>
            </a:extLst>
          </p:cNvPr>
          <p:cNvSpPr txBox="1"/>
          <p:nvPr/>
        </p:nvSpPr>
        <p:spPr>
          <a:xfrm>
            <a:off x="3047999" y="6386248"/>
            <a:ext cx="8653588" cy="338554"/>
          </a:xfrm>
          <a:prstGeom prst="rect">
            <a:avLst/>
          </a:prstGeom>
          <a:noFill/>
        </p:spPr>
        <p:txBody>
          <a:bodyPr wrap="square" rtlCol="0">
            <a:spAutoFit/>
          </a:bodyPr>
          <a:lstStyle/>
          <a:p>
            <a:r>
              <a:rPr lang="en-AU" sz="1600" b="1">
                <a:effectLst/>
                <a:latin typeface="Liberation Serif" panose="02020603050405020304" pitchFamily="18" charset="0"/>
              </a:rPr>
              <a:t>* indicates significant difference (p &lt; 0.05) of RAW vs. Anchored prompts</a:t>
            </a:r>
            <a:endParaRPr lang="en-AU" sz="1600">
              <a:effectLst/>
              <a:latin typeface="Liberation Serif" panose="02020603050405020304" pitchFamily="18" charset="0"/>
            </a:endParaRPr>
          </a:p>
        </p:txBody>
      </p:sp>
    </p:spTree>
    <p:custDataLst>
      <p:tags r:id="rId1"/>
    </p:custDataLst>
    <p:extLst>
      <p:ext uri="{BB962C8B-B14F-4D97-AF65-F5344CB8AC3E}">
        <p14:creationId xmlns:p14="http://schemas.microsoft.com/office/powerpoint/2010/main" val="4005514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E7B85-82F7-724C-483C-A68A5E66305D}"/>
              </a:ext>
            </a:extLst>
          </p:cNvPr>
          <p:cNvSpPr>
            <a:spLocks noGrp="1"/>
          </p:cNvSpPr>
          <p:nvPr>
            <p:ph type="title"/>
          </p:nvPr>
        </p:nvSpPr>
        <p:spPr>
          <a:xfrm>
            <a:off x="528034" y="156117"/>
            <a:ext cx="11424480" cy="1325563"/>
          </a:xfrm>
        </p:spPr>
        <p:txBody>
          <a:bodyPr/>
          <a:lstStyle/>
          <a:p>
            <a:r>
              <a:rPr lang="en-US"/>
              <a:t>Results II: Anchor effects on concept abstractness</a:t>
            </a:r>
          </a:p>
        </p:txBody>
      </p:sp>
      <p:sp>
        <p:nvSpPr>
          <p:cNvPr id="4" name="Slide Number Placeholder 3">
            <a:extLst>
              <a:ext uri="{FF2B5EF4-FFF2-40B4-BE49-F238E27FC236}">
                <a16:creationId xmlns:a16="http://schemas.microsoft.com/office/drawing/2014/main" id="{735F8897-0851-241C-B833-5C83E7039911}"/>
              </a:ext>
            </a:extLst>
          </p:cNvPr>
          <p:cNvSpPr>
            <a:spLocks noGrp="1"/>
          </p:cNvSpPr>
          <p:nvPr>
            <p:ph type="sldNum" sz="quarter" idx="12"/>
          </p:nvPr>
        </p:nvSpPr>
        <p:spPr/>
        <p:txBody>
          <a:bodyPr/>
          <a:lstStyle/>
          <a:p>
            <a:fld id="{9C86E598-F0F3-FA4A-9196-8DA52F33512A}" type="slidenum">
              <a:rPr lang="en-US" smtClean="0"/>
              <a:t>11</a:t>
            </a:fld>
            <a:endParaRPr lang="en-US"/>
          </a:p>
        </p:txBody>
      </p:sp>
      <p:sp>
        <p:nvSpPr>
          <p:cNvPr id="3" name="Content Placeholder 2">
            <a:extLst>
              <a:ext uri="{FF2B5EF4-FFF2-40B4-BE49-F238E27FC236}">
                <a16:creationId xmlns:a16="http://schemas.microsoft.com/office/drawing/2014/main" id="{67224C4E-CA56-880F-E12F-CAB95851838A}"/>
              </a:ext>
            </a:extLst>
          </p:cNvPr>
          <p:cNvSpPr txBox="1">
            <a:spLocks/>
          </p:cNvSpPr>
          <p:nvPr/>
        </p:nvSpPr>
        <p:spPr>
          <a:xfrm>
            <a:off x="508115" y="1979208"/>
            <a:ext cx="5257800" cy="435133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err="1"/>
              <a:t>Brysbaert's</a:t>
            </a:r>
            <a:r>
              <a:rPr lang="en-AU" dirty="0"/>
              <a:t> Abstractness Score (2014): Scale of 1-5</a:t>
            </a:r>
          </a:p>
          <a:p>
            <a:r>
              <a:rPr lang="en-US" dirty="0"/>
              <a:t>Abstract (&lt; 3) and Concrete (≥ 3)</a:t>
            </a:r>
          </a:p>
          <a:p>
            <a:endParaRPr lang="en-US" dirty="0"/>
          </a:p>
          <a:p>
            <a:pPr marL="0" indent="0">
              <a:buNone/>
            </a:pPr>
            <a:r>
              <a:rPr lang="en-US" dirty="0"/>
              <a:t>Key observations: </a:t>
            </a:r>
          </a:p>
          <a:p>
            <a:r>
              <a:rPr lang="en-US" dirty="0"/>
              <a:t>Models fail on abstract hypernyms e.g., </a:t>
            </a:r>
            <a:r>
              <a:rPr lang="en-US" i="1" dirty="0"/>
              <a:t>emotion, organization, language</a:t>
            </a:r>
          </a:p>
          <a:p>
            <a:r>
              <a:rPr lang="en-US" dirty="0"/>
              <a:t>Anchors largely boost performance on abstract hypernyms</a:t>
            </a:r>
          </a:p>
        </p:txBody>
      </p:sp>
      <p:pic>
        <p:nvPicPr>
          <p:cNvPr id="8" name="Picture 7">
            <a:extLst>
              <a:ext uri="{FF2B5EF4-FFF2-40B4-BE49-F238E27FC236}">
                <a16:creationId xmlns:a16="http://schemas.microsoft.com/office/drawing/2014/main" id="{2187AC0F-C8FA-6B6F-CCE4-F7EB6EBADB43}"/>
              </a:ext>
            </a:extLst>
          </p:cNvPr>
          <p:cNvPicPr>
            <a:picLocks noChangeAspect="1"/>
          </p:cNvPicPr>
          <p:nvPr/>
        </p:nvPicPr>
        <p:blipFill>
          <a:blip r:embed="rId4"/>
          <a:stretch>
            <a:fillRect/>
          </a:stretch>
        </p:blipFill>
        <p:spPr>
          <a:xfrm>
            <a:off x="6010729" y="1979208"/>
            <a:ext cx="5859914" cy="3674750"/>
          </a:xfrm>
          <a:prstGeom prst="rect">
            <a:avLst/>
          </a:prstGeom>
        </p:spPr>
      </p:pic>
    </p:spTree>
    <p:custDataLst>
      <p:tags r:id="rId1"/>
    </p:custDataLst>
    <p:extLst>
      <p:ext uri="{BB962C8B-B14F-4D97-AF65-F5344CB8AC3E}">
        <p14:creationId xmlns:p14="http://schemas.microsoft.com/office/powerpoint/2010/main" val="1432938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0D6D2-AD4B-EDC9-8FF6-FAFD800C9CAE}"/>
              </a:ext>
            </a:extLst>
          </p:cNvPr>
          <p:cNvSpPr>
            <a:spLocks noGrp="1"/>
          </p:cNvSpPr>
          <p:nvPr>
            <p:ph type="title"/>
          </p:nvPr>
        </p:nvSpPr>
        <p:spPr>
          <a:xfrm>
            <a:off x="742950" y="250825"/>
            <a:ext cx="10515600" cy="1325563"/>
          </a:xfrm>
        </p:spPr>
        <p:txBody>
          <a:bodyPr/>
          <a:lstStyle/>
          <a:p>
            <a:r>
              <a:rPr lang="en-US" dirty="0"/>
              <a:t>Results III: consistency across paraphrasing</a:t>
            </a:r>
          </a:p>
        </p:txBody>
      </p:sp>
      <p:sp>
        <p:nvSpPr>
          <p:cNvPr id="4" name="Slide Number Placeholder 3">
            <a:extLst>
              <a:ext uri="{FF2B5EF4-FFF2-40B4-BE49-F238E27FC236}">
                <a16:creationId xmlns:a16="http://schemas.microsoft.com/office/drawing/2014/main" id="{A064A5C9-6B68-9E3A-996D-518734278A2C}"/>
              </a:ext>
            </a:extLst>
          </p:cNvPr>
          <p:cNvSpPr>
            <a:spLocks noGrp="1"/>
          </p:cNvSpPr>
          <p:nvPr>
            <p:ph type="sldNum" sz="quarter" idx="12"/>
          </p:nvPr>
        </p:nvSpPr>
        <p:spPr/>
        <p:txBody>
          <a:bodyPr/>
          <a:lstStyle/>
          <a:p>
            <a:fld id="{9C86E598-F0F3-FA4A-9196-8DA52F33512A}" type="slidenum">
              <a:rPr lang="en-US" smtClean="0"/>
              <a:t>12</a:t>
            </a:fld>
            <a:endParaRPr lang="en-US"/>
          </a:p>
        </p:txBody>
      </p:sp>
      <p:sp>
        <p:nvSpPr>
          <p:cNvPr id="3" name="Content Placeholder 2">
            <a:extLst>
              <a:ext uri="{FF2B5EF4-FFF2-40B4-BE49-F238E27FC236}">
                <a16:creationId xmlns:a16="http://schemas.microsoft.com/office/drawing/2014/main" id="{23218F40-404F-0CFE-0539-1AA0BFFD8D81}"/>
              </a:ext>
            </a:extLst>
          </p:cNvPr>
          <p:cNvSpPr txBox="1">
            <a:spLocks/>
          </p:cNvSpPr>
          <p:nvPr/>
        </p:nvSpPr>
        <p:spPr>
          <a:xfrm>
            <a:off x="709534" y="1825625"/>
            <a:ext cx="509790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Consistent: if a hypernym was correctly predicted by all prompt paraphrases in a set </a:t>
            </a:r>
          </a:p>
          <a:p>
            <a:endParaRPr lang="en-US"/>
          </a:p>
          <a:p>
            <a:endParaRPr lang="en-US"/>
          </a:p>
          <a:p>
            <a:pPr marL="0" indent="0">
              <a:buNone/>
            </a:pPr>
            <a:r>
              <a:rPr lang="en-US"/>
              <a:t>Key observations:</a:t>
            </a:r>
          </a:p>
          <a:p>
            <a:r>
              <a:rPr lang="en-US"/>
              <a:t>Anchors boost the consistency across paraphrased prompts</a:t>
            </a:r>
          </a:p>
          <a:p>
            <a:endParaRPr lang="en-US"/>
          </a:p>
        </p:txBody>
      </p:sp>
      <p:pic>
        <p:nvPicPr>
          <p:cNvPr id="6" name="Picture 5">
            <a:extLst>
              <a:ext uri="{FF2B5EF4-FFF2-40B4-BE49-F238E27FC236}">
                <a16:creationId xmlns:a16="http://schemas.microsoft.com/office/drawing/2014/main" id="{5B7556A0-4F31-AC7E-64AE-9EBC386D89E9}"/>
              </a:ext>
            </a:extLst>
          </p:cNvPr>
          <p:cNvPicPr>
            <a:picLocks noChangeAspect="1"/>
          </p:cNvPicPr>
          <p:nvPr/>
        </p:nvPicPr>
        <p:blipFill>
          <a:blip r:embed="rId4"/>
          <a:stretch>
            <a:fillRect/>
          </a:stretch>
        </p:blipFill>
        <p:spPr>
          <a:xfrm>
            <a:off x="5878288" y="1677988"/>
            <a:ext cx="6040133" cy="4219525"/>
          </a:xfrm>
          <a:prstGeom prst="rect">
            <a:avLst/>
          </a:prstGeom>
        </p:spPr>
      </p:pic>
    </p:spTree>
    <p:custDataLst>
      <p:tags r:id="rId1"/>
    </p:custDataLst>
    <p:extLst>
      <p:ext uri="{BB962C8B-B14F-4D97-AF65-F5344CB8AC3E}">
        <p14:creationId xmlns:p14="http://schemas.microsoft.com/office/powerpoint/2010/main" val="159015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A498C-8D9E-955C-FDD7-82DAD382A01C}"/>
              </a:ext>
            </a:extLst>
          </p:cNvPr>
          <p:cNvSpPr>
            <a:spLocks noGrp="1"/>
          </p:cNvSpPr>
          <p:nvPr>
            <p:ph type="title"/>
          </p:nvPr>
        </p:nvSpPr>
        <p:spPr/>
        <p:txBody>
          <a:bodyPr/>
          <a:lstStyle/>
          <a:p>
            <a:r>
              <a:rPr lang="en-AU">
                <a:effectLst/>
              </a:rPr>
              <a:t>How do anchors improve consistency?</a:t>
            </a:r>
          </a:p>
        </p:txBody>
      </p:sp>
      <p:sp>
        <p:nvSpPr>
          <p:cNvPr id="3" name="Content Placeholder 2">
            <a:extLst>
              <a:ext uri="{FF2B5EF4-FFF2-40B4-BE49-F238E27FC236}">
                <a16:creationId xmlns:a16="http://schemas.microsoft.com/office/drawing/2014/main" id="{12E5903A-4E76-F4A3-9D70-79C6142CD6A9}"/>
              </a:ext>
            </a:extLst>
          </p:cNvPr>
          <p:cNvSpPr>
            <a:spLocks noGrp="1"/>
          </p:cNvSpPr>
          <p:nvPr>
            <p:ph idx="1"/>
          </p:nvPr>
        </p:nvSpPr>
        <p:spPr/>
        <p:txBody>
          <a:bodyPr>
            <a:normAutofit/>
          </a:bodyPr>
          <a:lstStyle/>
          <a:p>
            <a:r>
              <a:rPr lang="en-AU" dirty="0"/>
              <a:t>We analyse hypernym predictions that are inconsistent without anchors but correct with anchors.</a:t>
            </a:r>
            <a:endParaRPr lang="en-AU" dirty="0">
              <a:effectLst/>
            </a:endParaRPr>
          </a:p>
          <a:p>
            <a:endParaRPr lang="en-AU" dirty="0">
              <a:effectLst/>
            </a:endParaRPr>
          </a:p>
          <a:p>
            <a:r>
              <a:rPr lang="en-AU" dirty="0"/>
              <a:t>Cause of </a:t>
            </a:r>
            <a:r>
              <a:rPr lang="en-AU" dirty="0">
                <a:effectLst/>
              </a:rPr>
              <a:t>the inconsistency in non-anchored patterns</a:t>
            </a:r>
            <a:r>
              <a:rPr lang="en-AU" dirty="0"/>
              <a:t>:</a:t>
            </a:r>
            <a:endParaRPr lang="en-AU" dirty="0">
              <a:effectLst/>
            </a:endParaRPr>
          </a:p>
          <a:p>
            <a:pPr lvl="1"/>
            <a:r>
              <a:rPr lang="en-AU" dirty="0">
                <a:effectLst/>
              </a:rPr>
              <a:t>overly generic predictions e.g., </a:t>
            </a:r>
            <a:r>
              <a:rPr lang="en-AU" i="1" dirty="0">
                <a:effectLst/>
              </a:rPr>
              <a:t>things or items</a:t>
            </a:r>
            <a:r>
              <a:rPr lang="en-AU" dirty="0">
                <a:effectLst/>
              </a:rPr>
              <a:t>; </a:t>
            </a:r>
          </a:p>
          <a:p>
            <a:pPr lvl="1"/>
            <a:r>
              <a:rPr lang="en-AU" dirty="0">
                <a:effectLst/>
              </a:rPr>
              <a:t>predictions of siblings instead of hypernyms</a:t>
            </a:r>
          </a:p>
          <a:p>
            <a:pPr lvl="2"/>
            <a:r>
              <a:rPr lang="en-AU" dirty="0">
                <a:effectLst/>
              </a:rPr>
              <a:t>e.g</a:t>
            </a:r>
            <a:r>
              <a:rPr lang="en-AU" b="1" dirty="0">
                <a:effectLst/>
              </a:rPr>
              <a:t>., a dog is a cat</a:t>
            </a:r>
            <a:r>
              <a:rPr lang="en-AU" dirty="0"/>
              <a:t>, which takes</a:t>
            </a:r>
            <a:r>
              <a:rPr lang="en-AU" dirty="0">
                <a:effectLst/>
              </a:rPr>
              <a:t> 30% of predictions from pattern </a:t>
            </a:r>
            <a:r>
              <a:rPr lang="en-AU" i="1" dirty="0">
                <a:effectLst/>
              </a:rPr>
              <a:t>A X is a Y</a:t>
            </a:r>
          </a:p>
          <a:p>
            <a:pPr lvl="2"/>
            <a:endParaRPr lang="en-AU" dirty="0">
              <a:effectLst/>
            </a:endParaRPr>
          </a:p>
          <a:p>
            <a:r>
              <a:rPr lang="en-AU" dirty="0">
                <a:effectLst/>
              </a:rPr>
              <a:t>Access to anchors improved consistency by providing more nuanced and specific information. </a:t>
            </a:r>
          </a:p>
        </p:txBody>
      </p:sp>
      <p:sp>
        <p:nvSpPr>
          <p:cNvPr id="37" name="Slide Number Placeholder 36">
            <a:extLst>
              <a:ext uri="{FF2B5EF4-FFF2-40B4-BE49-F238E27FC236}">
                <a16:creationId xmlns:a16="http://schemas.microsoft.com/office/drawing/2014/main" id="{C4727ADC-4A09-97FA-795B-7696AF3F25FD}"/>
              </a:ext>
            </a:extLst>
          </p:cNvPr>
          <p:cNvSpPr>
            <a:spLocks noGrp="1"/>
          </p:cNvSpPr>
          <p:nvPr>
            <p:ph type="sldNum" sz="quarter" idx="12"/>
          </p:nvPr>
        </p:nvSpPr>
        <p:spPr/>
        <p:txBody>
          <a:bodyPr/>
          <a:lstStyle/>
          <a:p>
            <a:fld id="{6F73E491-9699-2D46-B27E-48F8A4F0E758}" type="slidenum">
              <a:rPr lang="en-US" smtClean="0"/>
              <a:t>13</a:t>
            </a:fld>
            <a:endParaRPr lang="en-US"/>
          </a:p>
        </p:txBody>
      </p:sp>
    </p:spTree>
    <p:custDataLst>
      <p:tags r:id="rId1"/>
    </p:custDataLst>
    <p:extLst>
      <p:ext uri="{BB962C8B-B14F-4D97-AF65-F5344CB8AC3E}">
        <p14:creationId xmlns:p14="http://schemas.microsoft.com/office/powerpoint/2010/main" val="784484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82537-B5F4-C302-26F1-55244C6F59A5}"/>
              </a:ext>
            </a:extLst>
          </p:cNvPr>
          <p:cNvSpPr>
            <a:spLocks noGrp="1"/>
          </p:cNvSpPr>
          <p:nvPr>
            <p:ph type="title"/>
          </p:nvPr>
        </p:nvSpPr>
        <p:spPr/>
        <p:txBody>
          <a:bodyPr/>
          <a:lstStyle/>
          <a:p>
            <a:r>
              <a:rPr lang="en-US" dirty="0"/>
              <a:t>Takeaway</a:t>
            </a:r>
          </a:p>
        </p:txBody>
      </p:sp>
      <p:sp>
        <p:nvSpPr>
          <p:cNvPr id="3" name="Content Placeholder 2">
            <a:extLst>
              <a:ext uri="{FF2B5EF4-FFF2-40B4-BE49-F238E27FC236}">
                <a16:creationId xmlns:a16="http://schemas.microsoft.com/office/drawing/2014/main" id="{8BD9CC87-F1A2-FD6B-0634-25E2B0FFC6AC}"/>
              </a:ext>
            </a:extLst>
          </p:cNvPr>
          <p:cNvSpPr>
            <a:spLocks noGrp="1"/>
          </p:cNvSpPr>
          <p:nvPr>
            <p:ph idx="1"/>
          </p:nvPr>
        </p:nvSpPr>
        <p:spPr>
          <a:xfrm>
            <a:off x="838200" y="1459865"/>
            <a:ext cx="10515600" cy="4351338"/>
          </a:xfrm>
        </p:spPr>
        <p:txBody>
          <a:bodyPr>
            <a:normAutofit/>
          </a:bodyPr>
          <a:lstStyle/>
          <a:p>
            <a:endParaRPr lang="en-US" sz="3200"/>
          </a:p>
          <a:p>
            <a:r>
              <a:rPr lang="en-US" sz="3200"/>
              <a:t>Bridging pattern-based and prompting-based hypernym extraction </a:t>
            </a:r>
          </a:p>
          <a:p>
            <a:endParaRPr lang="en-US" sz="3200"/>
          </a:p>
          <a:p>
            <a:r>
              <a:rPr lang="en-US" sz="3200"/>
              <a:t>Anchored prompts improve challenge scenarios</a:t>
            </a:r>
          </a:p>
          <a:p>
            <a:endParaRPr lang="en-US" sz="3200"/>
          </a:p>
          <a:p>
            <a:r>
              <a:rPr lang="en-US" sz="3200"/>
              <a:t>Anchors prompts largely boost the hypernym consistency of  </a:t>
            </a:r>
            <a:r>
              <a:rPr lang="en-AU" sz="3200"/>
              <a:t>hypernym extraction in</a:t>
            </a:r>
            <a:r>
              <a:rPr lang="en-US" sz="3200"/>
              <a:t> paraphrase prompts</a:t>
            </a:r>
          </a:p>
        </p:txBody>
      </p:sp>
      <p:sp>
        <p:nvSpPr>
          <p:cNvPr id="4" name="Slide Number Placeholder 3">
            <a:extLst>
              <a:ext uri="{FF2B5EF4-FFF2-40B4-BE49-F238E27FC236}">
                <a16:creationId xmlns:a16="http://schemas.microsoft.com/office/drawing/2014/main" id="{70782125-DD60-DC2E-081B-21A3854F7E4E}"/>
              </a:ext>
            </a:extLst>
          </p:cNvPr>
          <p:cNvSpPr>
            <a:spLocks noGrp="1"/>
          </p:cNvSpPr>
          <p:nvPr>
            <p:ph type="sldNum" sz="quarter" idx="12"/>
          </p:nvPr>
        </p:nvSpPr>
        <p:spPr/>
        <p:txBody>
          <a:bodyPr/>
          <a:lstStyle/>
          <a:p>
            <a:fld id="{6F73E491-9699-2D46-B27E-48F8A4F0E758}" type="slidenum">
              <a:rPr lang="en-US" smtClean="0"/>
              <a:t>14</a:t>
            </a:fld>
            <a:endParaRPr lang="en-US"/>
          </a:p>
        </p:txBody>
      </p:sp>
    </p:spTree>
    <p:extLst>
      <p:ext uri="{BB962C8B-B14F-4D97-AF65-F5344CB8AC3E}">
        <p14:creationId xmlns:p14="http://schemas.microsoft.com/office/powerpoint/2010/main" val="2727907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39BC4F-CD7A-7511-7F9C-333F8B979A26}"/>
              </a:ext>
            </a:extLst>
          </p:cNvPr>
          <p:cNvPicPr>
            <a:picLocks noChangeAspect="1"/>
          </p:cNvPicPr>
          <p:nvPr/>
        </p:nvPicPr>
        <p:blipFill>
          <a:blip r:embed="rId4"/>
          <a:stretch>
            <a:fillRect/>
          </a:stretch>
        </p:blipFill>
        <p:spPr>
          <a:xfrm rot="10800000">
            <a:off x="4247167" y="504156"/>
            <a:ext cx="2736464" cy="5203591"/>
          </a:xfrm>
          <a:prstGeom prst="rect">
            <a:avLst/>
          </a:prstGeom>
        </p:spPr>
      </p:pic>
      <p:pic>
        <p:nvPicPr>
          <p:cNvPr id="6" name="Picture 5">
            <a:extLst>
              <a:ext uri="{FF2B5EF4-FFF2-40B4-BE49-F238E27FC236}">
                <a16:creationId xmlns:a16="http://schemas.microsoft.com/office/drawing/2014/main" id="{8A4E07AA-1CD5-DBCD-CEA1-3378AC81C3E8}"/>
              </a:ext>
            </a:extLst>
          </p:cNvPr>
          <p:cNvPicPr>
            <a:picLocks noChangeAspect="1"/>
          </p:cNvPicPr>
          <p:nvPr/>
        </p:nvPicPr>
        <p:blipFill>
          <a:blip r:embed="rId5"/>
          <a:stretch>
            <a:fillRect/>
          </a:stretch>
        </p:blipFill>
        <p:spPr>
          <a:xfrm>
            <a:off x="9297829" y="2222781"/>
            <a:ext cx="1645056" cy="1645056"/>
          </a:xfrm>
          <a:prstGeom prst="rect">
            <a:avLst/>
          </a:prstGeom>
        </p:spPr>
      </p:pic>
      <p:sp>
        <p:nvSpPr>
          <p:cNvPr id="7" name="TextBox 6">
            <a:extLst>
              <a:ext uri="{FF2B5EF4-FFF2-40B4-BE49-F238E27FC236}">
                <a16:creationId xmlns:a16="http://schemas.microsoft.com/office/drawing/2014/main" id="{B7920792-2B53-0860-2548-91BC74C3A150}"/>
              </a:ext>
            </a:extLst>
          </p:cNvPr>
          <p:cNvSpPr txBox="1"/>
          <p:nvPr/>
        </p:nvSpPr>
        <p:spPr>
          <a:xfrm>
            <a:off x="8709004" y="1703345"/>
            <a:ext cx="3259480" cy="1060611"/>
          </a:xfrm>
          <a:prstGeom prst="rect">
            <a:avLst/>
          </a:prstGeom>
          <a:noFill/>
        </p:spPr>
        <p:txBody>
          <a:bodyPr wrap="square" rtlCol="0">
            <a:spAutoFit/>
          </a:bodyPr>
          <a:lstStyle/>
          <a:p>
            <a:pPr defTabSz="740664">
              <a:spcAft>
                <a:spcPts val="600"/>
              </a:spcAft>
            </a:pPr>
            <a:r>
              <a:rPr lang="en-AU" sz="2592" kern="1200" dirty="0">
                <a:solidFill>
                  <a:schemeClr val="tx1"/>
                </a:solidFill>
                <a:latin typeface="Liberation Serif" panose="02020603050405020304" pitchFamily="18" charset="0"/>
                <a:ea typeface="+mn-ea"/>
                <a:cs typeface="+mn-cs"/>
              </a:rPr>
              <a:t>Find our code here</a:t>
            </a:r>
          </a:p>
          <a:p>
            <a:pPr>
              <a:spcAft>
                <a:spcPts val="600"/>
              </a:spcAft>
            </a:pPr>
            <a:endParaRPr lang="en-US" sz="3200" dirty="0"/>
          </a:p>
        </p:txBody>
      </p:sp>
      <p:sp>
        <p:nvSpPr>
          <p:cNvPr id="9" name="TextBox 8">
            <a:extLst>
              <a:ext uri="{FF2B5EF4-FFF2-40B4-BE49-F238E27FC236}">
                <a16:creationId xmlns:a16="http://schemas.microsoft.com/office/drawing/2014/main" id="{3E4ACF67-7D92-4C7F-B269-C398AC0A014C}"/>
              </a:ext>
            </a:extLst>
          </p:cNvPr>
          <p:cNvSpPr txBox="1"/>
          <p:nvPr/>
        </p:nvSpPr>
        <p:spPr>
          <a:xfrm>
            <a:off x="6275697" y="4260625"/>
            <a:ext cx="5724644" cy="400110"/>
          </a:xfrm>
          <a:prstGeom prst="rect">
            <a:avLst/>
          </a:prstGeom>
          <a:noFill/>
        </p:spPr>
        <p:txBody>
          <a:bodyPr wrap="square" rtlCol="0">
            <a:spAutoFit/>
          </a:bodyPr>
          <a:lstStyle/>
          <a:p>
            <a:pPr defTabSz="740664">
              <a:spcAft>
                <a:spcPts val="600"/>
              </a:spcAft>
            </a:pPr>
            <a:r>
              <a:rPr lang="en-AU" sz="2000" kern="1200" dirty="0">
                <a:solidFill>
                  <a:schemeClr val="tx1"/>
                </a:solidFill>
                <a:latin typeface="Liberation Serif" panose="02020603050405020304" pitchFamily="18" charset="0"/>
                <a:ea typeface="+mn-ea"/>
                <a:cs typeface="+mn-cs"/>
              </a:rPr>
              <a:t>https://</a:t>
            </a:r>
            <a:r>
              <a:rPr lang="en-AU" sz="2000" kern="1200" dirty="0" err="1">
                <a:solidFill>
                  <a:schemeClr val="tx1"/>
                </a:solidFill>
                <a:latin typeface="Liberation Serif" panose="02020603050405020304" pitchFamily="18" charset="0"/>
                <a:ea typeface="+mn-ea"/>
                <a:cs typeface="+mn-cs"/>
              </a:rPr>
              <a:t>github.com</a:t>
            </a:r>
            <a:r>
              <a:rPr lang="en-AU" sz="2000" kern="1200" dirty="0">
                <a:solidFill>
                  <a:schemeClr val="tx1"/>
                </a:solidFill>
                <a:latin typeface="Liberation Serif" panose="02020603050405020304" pitchFamily="18" charset="0"/>
                <a:ea typeface="+mn-ea"/>
                <a:cs typeface="+mn-cs"/>
              </a:rPr>
              <a:t>/ChunhuaLiu596/</a:t>
            </a:r>
            <a:r>
              <a:rPr lang="en-AU" sz="2000" kern="1200" dirty="0" err="1">
                <a:solidFill>
                  <a:schemeClr val="tx1"/>
                </a:solidFill>
                <a:latin typeface="Liberation Serif" panose="02020603050405020304" pitchFamily="18" charset="0"/>
                <a:ea typeface="+mn-ea"/>
                <a:cs typeface="+mn-cs"/>
              </a:rPr>
              <a:t>AnchoredPrompts</a:t>
            </a:r>
            <a:endParaRPr lang="en-AU" sz="2000" kern="1200" dirty="0">
              <a:solidFill>
                <a:schemeClr val="tx1"/>
              </a:solidFill>
              <a:latin typeface="Liberation Serif" panose="02020603050405020304" pitchFamily="18" charset="0"/>
              <a:ea typeface="+mn-ea"/>
              <a:cs typeface="+mn-cs"/>
            </a:endParaRPr>
          </a:p>
        </p:txBody>
      </p:sp>
      <p:sp>
        <p:nvSpPr>
          <p:cNvPr id="10" name="TextBox 9">
            <a:extLst>
              <a:ext uri="{FF2B5EF4-FFF2-40B4-BE49-F238E27FC236}">
                <a16:creationId xmlns:a16="http://schemas.microsoft.com/office/drawing/2014/main" id="{831FCCEF-E41F-E813-576C-2FA7A07815D7}"/>
              </a:ext>
            </a:extLst>
          </p:cNvPr>
          <p:cNvSpPr txBox="1"/>
          <p:nvPr/>
        </p:nvSpPr>
        <p:spPr>
          <a:xfrm>
            <a:off x="6426969" y="4763138"/>
            <a:ext cx="4564070" cy="391517"/>
          </a:xfrm>
          <a:prstGeom prst="rect">
            <a:avLst/>
          </a:prstGeom>
          <a:noFill/>
        </p:spPr>
        <p:txBody>
          <a:bodyPr wrap="none" rtlCol="0">
            <a:spAutoFit/>
          </a:bodyPr>
          <a:lstStyle/>
          <a:p>
            <a:pPr defTabSz="740664">
              <a:spcAft>
                <a:spcPts val="600"/>
              </a:spcAft>
            </a:pPr>
            <a:r>
              <a:rPr lang="en-AU" sz="1944" kern="1200" dirty="0">
                <a:solidFill>
                  <a:schemeClr val="tx1"/>
                </a:solidFill>
                <a:latin typeface="Liberation Serif" panose="02020603050405020304" pitchFamily="18" charset="0"/>
                <a:ea typeface="+mn-ea"/>
                <a:cs typeface="+mn-cs"/>
              </a:rPr>
              <a:t>Email: </a:t>
            </a:r>
            <a:r>
              <a:rPr lang="en-AU" sz="1944" b="1" kern="1200" dirty="0" err="1">
                <a:solidFill>
                  <a:schemeClr val="tx1"/>
                </a:solidFill>
                <a:latin typeface="Liberation Serif" panose="02020603050405020304" pitchFamily="18" charset="0"/>
              </a:rPr>
              <a:t>chunhua@student.unimelb.edu.au</a:t>
            </a:r>
            <a:endParaRPr lang="en-US" sz="2400" b="1" dirty="0"/>
          </a:p>
        </p:txBody>
      </p:sp>
      <p:sp>
        <p:nvSpPr>
          <p:cNvPr id="2" name="Content Placeholder 2">
            <a:extLst>
              <a:ext uri="{FF2B5EF4-FFF2-40B4-BE49-F238E27FC236}">
                <a16:creationId xmlns:a16="http://schemas.microsoft.com/office/drawing/2014/main" id="{8F6F38F2-3002-B427-F49A-379710B0E147}"/>
              </a:ext>
            </a:extLst>
          </p:cNvPr>
          <p:cNvSpPr txBox="1">
            <a:spLocks/>
          </p:cNvSpPr>
          <p:nvPr/>
        </p:nvSpPr>
        <p:spPr>
          <a:xfrm>
            <a:off x="287912" y="711745"/>
            <a:ext cx="4712233" cy="45310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740664">
              <a:spcBef>
                <a:spcPts val="810"/>
              </a:spcBef>
              <a:buNone/>
            </a:pPr>
            <a:r>
              <a:rPr lang="en-US" sz="5400" kern="1200" dirty="0">
                <a:solidFill>
                  <a:schemeClr val="tx1"/>
                </a:solidFill>
                <a:latin typeface="Liberation Serif" panose="02020603050405020304" pitchFamily="18" charset="0"/>
                <a:ea typeface="+mn-ea"/>
                <a:cs typeface="+mn-cs"/>
              </a:rPr>
              <a:t>Thank you !	</a:t>
            </a:r>
          </a:p>
          <a:p>
            <a:pPr marL="0" indent="0" algn="ctr" defTabSz="740664">
              <a:spcBef>
                <a:spcPts val="810"/>
              </a:spcBef>
              <a:buNone/>
            </a:pPr>
            <a:endParaRPr lang="en-US" sz="5400" dirty="0"/>
          </a:p>
          <a:p>
            <a:pPr marL="0" indent="0" algn="ctr" defTabSz="740664">
              <a:spcBef>
                <a:spcPts val="810"/>
              </a:spcBef>
              <a:buNone/>
            </a:pPr>
            <a:endParaRPr lang="en-US" sz="5400" dirty="0"/>
          </a:p>
          <a:p>
            <a:pPr marL="0" indent="0" algn="ctr" defTabSz="740664">
              <a:spcBef>
                <a:spcPts val="810"/>
              </a:spcBef>
              <a:buNone/>
            </a:pPr>
            <a:endParaRPr lang="en-US" sz="5400" dirty="0"/>
          </a:p>
          <a:p>
            <a:pPr marL="0" indent="0" algn="ctr" defTabSz="740664">
              <a:spcBef>
                <a:spcPts val="810"/>
              </a:spcBef>
              <a:buNone/>
            </a:pPr>
            <a:r>
              <a:rPr lang="en-US" sz="5400" dirty="0"/>
              <a:t>Any questions?</a:t>
            </a:r>
            <a:endParaRPr lang="en-US" sz="7200" dirty="0"/>
          </a:p>
        </p:txBody>
      </p:sp>
      <p:sp>
        <p:nvSpPr>
          <p:cNvPr id="8" name="Slide Number Placeholder 7">
            <a:extLst>
              <a:ext uri="{FF2B5EF4-FFF2-40B4-BE49-F238E27FC236}">
                <a16:creationId xmlns:a16="http://schemas.microsoft.com/office/drawing/2014/main" id="{65C7D86D-0002-5565-B852-D00B2099E02D}"/>
              </a:ext>
            </a:extLst>
          </p:cNvPr>
          <p:cNvSpPr>
            <a:spLocks noGrp="1"/>
          </p:cNvSpPr>
          <p:nvPr>
            <p:ph type="sldNum" sz="quarter" idx="12"/>
          </p:nvPr>
        </p:nvSpPr>
        <p:spPr>
          <a:xfrm>
            <a:off x="8709004" y="5649207"/>
            <a:ext cx="2248937" cy="299338"/>
          </a:xfrm>
        </p:spPr>
        <p:txBody>
          <a:bodyPr/>
          <a:lstStyle/>
          <a:p>
            <a:pPr defTabSz="740664">
              <a:spcAft>
                <a:spcPts val="600"/>
              </a:spcAft>
            </a:pPr>
            <a:fld id="{6F73E491-9699-2D46-B27E-48F8A4F0E758}" type="slidenum">
              <a:rPr lang="en-US" sz="972" kern="1200">
                <a:solidFill>
                  <a:schemeClr val="tx1"/>
                </a:solidFill>
                <a:latin typeface="Liberation Serif" panose="02020603050405020304" pitchFamily="18" charset="0"/>
                <a:ea typeface="+mn-ea"/>
                <a:cs typeface="+mn-cs"/>
              </a:rPr>
              <a:pPr defTabSz="740664">
                <a:spcAft>
                  <a:spcPts val="600"/>
                </a:spcAft>
              </a:pPr>
              <a:t>15</a:t>
            </a:fld>
            <a:endParaRPr lang="en-US" dirty="0"/>
          </a:p>
        </p:txBody>
      </p:sp>
    </p:spTree>
    <p:custDataLst>
      <p:tags r:id="rId1"/>
    </p:custDataLst>
    <p:extLst>
      <p:ext uri="{BB962C8B-B14F-4D97-AF65-F5344CB8AC3E}">
        <p14:creationId xmlns:p14="http://schemas.microsoft.com/office/powerpoint/2010/main" val="794146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AAE35-5895-F913-2A85-49DD39525E42}"/>
              </a:ext>
            </a:extLst>
          </p:cNvPr>
          <p:cNvSpPr>
            <a:spLocks noGrp="1"/>
          </p:cNvSpPr>
          <p:nvPr>
            <p:ph type="title"/>
          </p:nvPr>
        </p:nvSpPr>
        <p:spPr/>
        <p:txBody>
          <a:bodyPr/>
          <a:lstStyle/>
          <a:p>
            <a:pPr marL="0" indent="0">
              <a:buFont typeface="Arial" panose="020B0604020202020204" pitchFamily="34" charset="0"/>
              <a:buNone/>
            </a:pPr>
            <a:r>
              <a:rPr lang="en-US"/>
              <a:t>Anchored Patterns for Hypernym Acquisition</a:t>
            </a:r>
          </a:p>
        </p:txBody>
      </p:sp>
      <p:sp>
        <p:nvSpPr>
          <p:cNvPr id="4" name="Slide Number Placeholder 3">
            <a:extLst>
              <a:ext uri="{FF2B5EF4-FFF2-40B4-BE49-F238E27FC236}">
                <a16:creationId xmlns:a16="http://schemas.microsoft.com/office/drawing/2014/main" id="{F5FC7E3A-946E-1A0F-77F6-8C07568071BD}"/>
              </a:ext>
            </a:extLst>
          </p:cNvPr>
          <p:cNvSpPr>
            <a:spLocks noGrp="1"/>
          </p:cNvSpPr>
          <p:nvPr>
            <p:ph type="sldNum" sz="quarter" idx="12"/>
          </p:nvPr>
        </p:nvSpPr>
        <p:spPr/>
        <p:txBody>
          <a:bodyPr/>
          <a:lstStyle/>
          <a:p>
            <a:fld id="{9C86E598-F0F3-FA4A-9196-8DA52F33512A}" type="slidenum">
              <a:rPr lang="en-US" smtClean="0"/>
              <a:t>16</a:t>
            </a:fld>
            <a:endParaRPr lang="en-US"/>
          </a:p>
        </p:txBody>
      </p:sp>
      <p:sp>
        <p:nvSpPr>
          <p:cNvPr id="6" name="Oval 5">
            <a:extLst>
              <a:ext uri="{FF2B5EF4-FFF2-40B4-BE49-F238E27FC236}">
                <a16:creationId xmlns:a16="http://schemas.microsoft.com/office/drawing/2014/main" id="{B645AC56-D776-C3F4-E8E6-2A6DC374B453}"/>
              </a:ext>
            </a:extLst>
          </p:cNvPr>
          <p:cNvSpPr/>
          <p:nvPr/>
        </p:nvSpPr>
        <p:spPr>
          <a:xfrm>
            <a:off x="7350866" y="3830764"/>
            <a:ext cx="2087930" cy="873457"/>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Liberation Serif" panose="02020603050405020304" pitchFamily="18" charset="0"/>
              </a:rPr>
              <a:t>bird</a:t>
            </a:r>
            <a:endParaRPr lang="en-US">
              <a:latin typeface="Liberation Serif" panose="02020603050405020304" pitchFamily="18" charset="0"/>
            </a:endParaRPr>
          </a:p>
        </p:txBody>
      </p:sp>
      <p:sp>
        <p:nvSpPr>
          <p:cNvPr id="11" name="Oval 10">
            <a:extLst>
              <a:ext uri="{FF2B5EF4-FFF2-40B4-BE49-F238E27FC236}">
                <a16:creationId xmlns:a16="http://schemas.microsoft.com/office/drawing/2014/main" id="{51CEAC59-D8C0-7DD9-000E-8EFE7144B8C7}"/>
              </a:ext>
            </a:extLst>
          </p:cNvPr>
          <p:cNvSpPr/>
          <p:nvPr/>
        </p:nvSpPr>
        <p:spPr>
          <a:xfrm>
            <a:off x="6572942" y="5137525"/>
            <a:ext cx="1440877" cy="873457"/>
          </a:xfrm>
          <a:prstGeom prst="ellipse">
            <a:avLst/>
          </a:prstGeom>
          <a:solidFill>
            <a:schemeClr val="accent1">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Liberation Serif" panose="02020603050405020304" pitchFamily="18" charset="0"/>
              </a:rPr>
              <a:t>kea</a:t>
            </a:r>
            <a:endParaRPr lang="en-US">
              <a:latin typeface="Liberation Serif" panose="02020603050405020304" pitchFamily="18" charset="0"/>
            </a:endParaRPr>
          </a:p>
        </p:txBody>
      </p:sp>
      <p:sp>
        <p:nvSpPr>
          <p:cNvPr id="12" name="Oval 11">
            <a:extLst>
              <a:ext uri="{FF2B5EF4-FFF2-40B4-BE49-F238E27FC236}">
                <a16:creationId xmlns:a16="http://schemas.microsoft.com/office/drawing/2014/main" id="{640517A9-7736-4D3C-047F-753F67D43EE2}"/>
              </a:ext>
            </a:extLst>
          </p:cNvPr>
          <p:cNvSpPr/>
          <p:nvPr/>
        </p:nvSpPr>
        <p:spPr>
          <a:xfrm>
            <a:off x="8965223" y="5120513"/>
            <a:ext cx="1440877" cy="873457"/>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Liberation Serif" panose="02020603050405020304" pitchFamily="18" charset="0"/>
              </a:rPr>
              <a:t>parrot</a:t>
            </a:r>
            <a:endParaRPr lang="en-US">
              <a:latin typeface="Liberation Serif" panose="02020603050405020304" pitchFamily="18" charset="0"/>
            </a:endParaRPr>
          </a:p>
        </p:txBody>
      </p:sp>
      <p:cxnSp>
        <p:nvCxnSpPr>
          <p:cNvPr id="13" name="Straight Arrow Connector 12">
            <a:extLst>
              <a:ext uri="{FF2B5EF4-FFF2-40B4-BE49-F238E27FC236}">
                <a16:creationId xmlns:a16="http://schemas.microsoft.com/office/drawing/2014/main" id="{8E4201CE-1BE4-0D1F-6B88-9FD7744BD94F}"/>
              </a:ext>
            </a:extLst>
          </p:cNvPr>
          <p:cNvCxnSpPr>
            <a:cxnSpLocks/>
            <a:stCxn id="11" idx="0"/>
            <a:endCxn id="6" idx="4"/>
          </p:cNvCxnSpPr>
          <p:nvPr/>
        </p:nvCxnSpPr>
        <p:spPr>
          <a:xfrm flipV="1">
            <a:off x="7293381" y="4704221"/>
            <a:ext cx="1101450" cy="433304"/>
          </a:xfrm>
          <a:prstGeom prst="straightConnector1">
            <a:avLst/>
          </a:prstGeom>
          <a:ln w="66675">
            <a:tailEnd type="triangle"/>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8C812A0F-CA81-FA5E-01DB-4AF1439699E9}"/>
              </a:ext>
            </a:extLst>
          </p:cNvPr>
          <p:cNvSpPr txBox="1">
            <a:spLocks/>
          </p:cNvSpPr>
          <p:nvPr/>
        </p:nvSpPr>
        <p:spPr>
          <a:xfrm>
            <a:off x="589036" y="1636718"/>
            <a:ext cx="10536671" cy="20719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Anchored pattern: </a:t>
            </a:r>
            <a:r>
              <a:rPr lang="en-US">
                <a:solidFill>
                  <a:srgbClr val="0070C0"/>
                </a:solidFill>
              </a:rPr>
              <a:t>&lt;Y&gt;</a:t>
            </a:r>
            <a:r>
              <a:rPr lang="en-US"/>
              <a:t> such as X and </a:t>
            </a:r>
            <a:r>
              <a:rPr lang="en-US">
                <a:solidFill>
                  <a:srgbClr val="C00000"/>
                </a:solidFill>
              </a:rPr>
              <a:t>Z</a:t>
            </a:r>
            <a:endParaRPr lang="en-US" baseline="-25000">
              <a:solidFill>
                <a:srgbClr val="C00000"/>
              </a:solidFill>
            </a:endParaRPr>
          </a:p>
          <a:p>
            <a:r>
              <a:rPr lang="en-US">
                <a:solidFill>
                  <a:srgbClr val="C00000"/>
                </a:solidFill>
              </a:rPr>
              <a:t>Z</a:t>
            </a:r>
            <a:r>
              <a:rPr lang="en-US" baseline="-25000"/>
              <a:t> </a:t>
            </a:r>
            <a:r>
              <a:rPr lang="en-AU"/>
              <a:t>: acts as an </a:t>
            </a:r>
            <a:r>
              <a:rPr lang="en-AU" b="1"/>
              <a:t>anchor</a:t>
            </a:r>
            <a:r>
              <a:rPr lang="en-AU"/>
              <a:t> for X, aiding the hypernym identification</a:t>
            </a:r>
          </a:p>
          <a:p>
            <a:r>
              <a:rPr lang="en-US"/>
              <a:t>Discovering hypernyms using two concepts that are siblings </a:t>
            </a:r>
            <a:r>
              <a:rPr lang="en-US">
                <a:solidFill>
                  <a:schemeClr val="tx1">
                    <a:lumMod val="75000"/>
                    <a:lumOff val="25000"/>
                  </a:schemeClr>
                </a:solidFill>
              </a:rPr>
              <a:t>(Hearst., 1992; </a:t>
            </a:r>
            <a:r>
              <a:rPr lang="en-US" err="1">
                <a:solidFill>
                  <a:schemeClr val="tx1">
                    <a:lumMod val="75000"/>
                    <a:lumOff val="25000"/>
                  </a:schemeClr>
                </a:solidFill>
              </a:rPr>
              <a:t>Hovy</a:t>
            </a:r>
            <a:r>
              <a:rPr lang="en-US">
                <a:solidFill>
                  <a:schemeClr val="tx1">
                    <a:lumMod val="75000"/>
                    <a:lumOff val="25000"/>
                  </a:schemeClr>
                </a:solidFill>
              </a:rPr>
              <a:t> et al., 2009)</a:t>
            </a:r>
            <a:endParaRPr lang="en-AU">
              <a:solidFill>
                <a:schemeClr val="tx1">
                  <a:lumMod val="75000"/>
                  <a:lumOff val="25000"/>
                </a:schemeClr>
              </a:solidFill>
            </a:endParaRPr>
          </a:p>
          <a:p>
            <a:pPr marL="0" indent="0">
              <a:buNone/>
            </a:pPr>
            <a:endParaRPr lang="en-US" baseline="-25000"/>
          </a:p>
        </p:txBody>
      </p:sp>
      <p:cxnSp>
        <p:nvCxnSpPr>
          <p:cNvPr id="23" name="Straight Arrow Connector 22">
            <a:extLst>
              <a:ext uri="{FF2B5EF4-FFF2-40B4-BE49-F238E27FC236}">
                <a16:creationId xmlns:a16="http://schemas.microsoft.com/office/drawing/2014/main" id="{AD3A96C8-3B2F-8E4D-CD3E-94C393CC8146}"/>
              </a:ext>
            </a:extLst>
          </p:cNvPr>
          <p:cNvCxnSpPr>
            <a:cxnSpLocks/>
            <a:stCxn id="12" idx="0"/>
            <a:endCxn id="6" idx="4"/>
          </p:cNvCxnSpPr>
          <p:nvPr/>
        </p:nvCxnSpPr>
        <p:spPr>
          <a:xfrm flipH="1" flipV="1">
            <a:off x="8394831" y="4704221"/>
            <a:ext cx="1290831" cy="416292"/>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BF01B07B-9857-A345-A214-B62B59A6D0E9}"/>
              </a:ext>
            </a:extLst>
          </p:cNvPr>
          <p:cNvSpPr/>
          <p:nvPr/>
        </p:nvSpPr>
        <p:spPr>
          <a:xfrm>
            <a:off x="1813850" y="3702078"/>
            <a:ext cx="2087930" cy="873457"/>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Liberation Serif" panose="02020603050405020304" pitchFamily="18" charset="0"/>
              </a:rPr>
              <a:t>device</a:t>
            </a:r>
            <a:endParaRPr lang="en-US">
              <a:latin typeface="Liberation Serif" panose="02020603050405020304" pitchFamily="18" charset="0"/>
            </a:endParaRPr>
          </a:p>
        </p:txBody>
      </p:sp>
      <p:sp>
        <p:nvSpPr>
          <p:cNvPr id="5" name="Oval 4">
            <a:extLst>
              <a:ext uri="{FF2B5EF4-FFF2-40B4-BE49-F238E27FC236}">
                <a16:creationId xmlns:a16="http://schemas.microsoft.com/office/drawing/2014/main" id="{FCD051BD-270A-089C-09DB-6B10DBA20D60}"/>
              </a:ext>
            </a:extLst>
          </p:cNvPr>
          <p:cNvSpPr/>
          <p:nvPr/>
        </p:nvSpPr>
        <p:spPr>
          <a:xfrm>
            <a:off x="1038573" y="4956883"/>
            <a:ext cx="1440876" cy="873457"/>
          </a:xfrm>
          <a:prstGeom prst="ellipse">
            <a:avLst/>
          </a:prstGeom>
          <a:solidFill>
            <a:schemeClr val="accent1">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Liberation Serif" panose="02020603050405020304" pitchFamily="18" charset="0"/>
              </a:rPr>
              <a:t>mouse</a:t>
            </a:r>
            <a:endParaRPr lang="en-US">
              <a:latin typeface="Liberation Serif" panose="02020603050405020304" pitchFamily="18" charset="0"/>
            </a:endParaRPr>
          </a:p>
        </p:txBody>
      </p:sp>
      <p:sp>
        <p:nvSpPr>
          <p:cNvPr id="7" name="Oval 6">
            <a:extLst>
              <a:ext uri="{FF2B5EF4-FFF2-40B4-BE49-F238E27FC236}">
                <a16:creationId xmlns:a16="http://schemas.microsoft.com/office/drawing/2014/main" id="{21BDA176-1C93-5486-9911-F41F11CFDEC9}"/>
              </a:ext>
            </a:extLst>
          </p:cNvPr>
          <p:cNvSpPr/>
          <p:nvPr/>
        </p:nvSpPr>
        <p:spPr>
          <a:xfrm>
            <a:off x="3076644" y="4939871"/>
            <a:ext cx="1906836" cy="890469"/>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Liberation Serif" panose="02020603050405020304" pitchFamily="18" charset="0"/>
              </a:rPr>
              <a:t>computer</a:t>
            </a:r>
            <a:endParaRPr lang="en-US">
              <a:latin typeface="Liberation Serif" panose="02020603050405020304" pitchFamily="18" charset="0"/>
            </a:endParaRPr>
          </a:p>
        </p:txBody>
      </p:sp>
      <p:cxnSp>
        <p:nvCxnSpPr>
          <p:cNvPr id="8" name="Straight Arrow Connector 7">
            <a:extLst>
              <a:ext uri="{FF2B5EF4-FFF2-40B4-BE49-F238E27FC236}">
                <a16:creationId xmlns:a16="http://schemas.microsoft.com/office/drawing/2014/main" id="{65BCA6EC-2F26-D654-63E2-8CB6FFD84632}"/>
              </a:ext>
            </a:extLst>
          </p:cNvPr>
          <p:cNvCxnSpPr>
            <a:cxnSpLocks/>
            <a:stCxn id="5" idx="0"/>
            <a:endCxn id="3" idx="4"/>
          </p:cNvCxnSpPr>
          <p:nvPr/>
        </p:nvCxnSpPr>
        <p:spPr>
          <a:xfrm flipV="1">
            <a:off x="1759011" y="4575535"/>
            <a:ext cx="1098804" cy="381348"/>
          </a:xfrm>
          <a:prstGeom prst="straightConnector1">
            <a:avLst/>
          </a:prstGeom>
          <a:ln w="66675">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8472963-B155-62CB-34D7-4C264D7EA069}"/>
              </a:ext>
            </a:extLst>
          </p:cNvPr>
          <p:cNvCxnSpPr>
            <a:cxnSpLocks/>
            <a:stCxn id="7" idx="0"/>
            <a:endCxn id="3" idx="4"/>
          </p:cNvCxnSpPr>
          <p:nvPr/>
        </p:nvCxnSpPr>
        <p:spPr>
          <a:xfrm flipH="1" flipV="1">
            <a:off x="2857815" y="4575535"/>
            <a:ext cx="1172247" cy="364336"/>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B33EDB1-4794-C540-19D4-B3674E8CFFC3}"/>
              </a:ext>
            </a:extLst>
          </p:cNvPr>
          <p:cNvSpPr txBox="1"/>
          <p:nvPr/>
        </p:nvSpPr>
        <p:spPr>
          <a:xfrm>
            <a:off x="436418" y="4592782"/>
            <a:ext cx="184731" cy="369332"/>
          </a:xfrm>
          <a:prstGeom prst="rect">
            <a:avLst/>
          </a:prstGeom>
          <a:noFill/>
        </p:spPr>
        <p:txBody>
          <a:bodyPr wrap="none" rtlCol="0">
            <a:spAutoFit/>
          </a:bodyPr>
          <a:lstStyle/>
          <a:p>
            <a:endParaRPr lang="en-US"/>
          </a:p>
        </p:txBody>
      </p:sp>
      <p:sp>
        <p:nvSpPr>
          <p:cNvPr id="28" name="TextBox 27">
            <a:extLst>
              <a:ext uri="{FF2B5EF4-FFF2-40B4-BE49-F238E27FC236}">
                <a16:creationId xmlns:a16="http://schemas.microsoft.com/office/drawing/2014/main" id="{06E3EE70-0A29-D5DF-C7C4-DB7019959E27}"/>
              </a:ext>
            </a:extLst>
          </p:cNvPr>
          <p:cNvSpPr txBox="1"/>
          <p:nvPr/>
        </p:nvSpPr>
        <p:spPr>
          <a:xfrm>
            <a:off x="1091572" y="6010680"/>
            <a:ext cx="3583032" cy="461665"/>
          </a:xfrm>
          <a:prstGeom prst="rect">
            <a:avLst/>
          </a:prstGeom>
          <a:noFill/>
        </p:spPr>
        <p:txBody>
          <a:bodyPr wrap="none" rtlCol="0">
            <a:spAutoFit/>
          </a:bodyPr>
          <a:lstStyle/>
          <a:p>
            <a:r>
              <a:rPr lang="en-US" sz="2400" dirty="0">
                <a:latin typeface="Liberation Serif" panose="02020603050405020304" pitchFamily="18" charset="0"/>
              </a:rPr>
              <a:t>(a) Reduce ambiguity for X</a:t>
            </a:r>
          </a:p>
        </p:txBody>
      </p:sp>
      <p:sp>
        <p:nvSpPr>
          <p:cNvPr id="29" name="TextBox 28">
            <a:extLst>
              <a:ext uri="{FF2B5EF4-FFF2-40B4-BE49-F238E27FC236}">
                <a16:creationId xmlns:a16="http://schemas.microsoft.com/office/drawing/2014/main" id="{E3EA9DEF-478A-00A6-D371-2CBFCD96EF31}"/>
              </a:ext>
            </a:extLst>
          </p:cNvPr>
          <p:cNvSpPr txBox="1"/>
          <p:nvPr/>
        </p:nvSpPr>
        <p:spPr>
          <a:xfrm>
            <a:off x="5577456" y="5979231"/>
            <a:ext cx="6367449" cy="461665"/>
          </a:xfrm>
          <a:prstGeom prst="rect">
            <a:avLst/>
          </a:prstGeom>
          <a:noFill/>
        </p:spPr>
        <p:txBody>
          <a:bodyPr wrap="none" rtlCol="0">
            <a:spAutoFit/>
          </a:bodyPr>
          <a:lstStyle/>
          <a:p>
            <a:r>
              <a:rPr lang="en-US" sz="2400" dirty="0">
                <a:latin typeface="Liberation Serif" panose="02020603050405020304" pitchFamily="18" charset="0"/>
              </a:rPr>
              <a:t>(b) Provide external information for uncommon X</a:t>
            </a:r>
          </a:p>
        </p:txBody>
      </p:sp>
    </p:spTree>
    <p:custDataLst>
      <p:tags r:id="rId1"/>
    </p:custDataLst>
    <p:extLst>
      <p:ext uri="{BB962C8B-B14F-4D97-AF65-F5344CB8AC3E}">
        <p14:creationId xmlns:p14="http://schemas.microsoft.com/office/powerpoint/2010/main" val="1963674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3" grpId="0" animBg="1"/>
      <p:bldP spid="5" grpId="0" animBg="1"/>
      <p:bldP spid="7" grpId="0" animBg="1"/>
      <p:bldP spid="28" grpId="0"/>
      <p:bldP spid="29" grpId="0"/>
    </p:bldLst>
  </p:timing>
  <p:extLst>
    <p:ext uri="{6950BFC3-D8DA-4A85-94F7-54DA5524770B}">
      <p188:commentRel xmlns:p188="http://schemas.microsoft.com/office/powerpoint/2018/8/main" r:id="rId4"/>
    </p:ext>
  </p:extLs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EEA3E-D2AD-DA68-DDCB-9AB0BF117931}"/>
              </a:ext>
            </a:extLst>
          </p:cNvPr>
          <p:cNvSpPr>
            <a:spLocks noGrp="1"/>
          </p:cNvSpPr>
          <p:nvPr>
            <p:ph type="title"/>
          </p:nvPr>
        </p:nvSpPr>
        <p:spPr>
          <a:xfrm>
            <a:off x="490470" y="18255"/>
            <a:ext cx="10515600" cy="1325563"/>
          </a:xfrm>
        </p:spPr>
        <p:txBody>
          <a:bodyPr/>
          <a:lstStyle/>
          <a:p>
            <a:r>
              <a:rPr lang="en-US"/>
              <a:t>Results I: Anchor Validation</a:t>
            </a:r>
          </a:p>
        </p:txBody>
      </p:sp>
      <p:sp>
        <p:nvSpPr>
          <p:cNvPr id="3" name="Content Placeholder 2">
            <a:extLst>
              <a:ext uri="{FF2B5EF4-FFF2-40B4-BE49-F238E27FC236}">
                <a16:creationId xmlns:a16="http://schemas.microsoft.com/office/drawing/2014/main" id="{6B7526E2-92B3-8035-E609-00E657BE1AD7}"/>
              </a:ext>
            </a:extLst>
          </p:cNvPr>
          <p:cNvSpPr>
            <a:spLocks noGrp="1"/>
          </p:cNvSpPr>
          <p:nvPr>
            <p:ph idx="1"/>
          </p:nvPr>
        </p:nvSpPr>
        <p:spPr>
          <a:xfrm>
            <a:off x="310166" y="1622876"/>
            <a:ext cx="5691389" cy="5135511"/>
          </a:xfrm>
        </p:spPr>
        <p:txBody>
          <a:bodyPr>
            <a:normAutofit/>
          </a:bodyPr>
          <a:lstStyle/>
          <a:p>
            <a:r>
              <a:rPr lang="en-AU" b="1" dirty="0"/>
              <a:t>Quantitative evaluation of WordNet siblings</a:t>
            </a:r>
            <a:r>
              <a:rPr lang="en-US" b="1" dirty="0"/>
              <a:t> </a:t>
            </a:r>
            <a:r>
              <a:rPr lang="en-US" sz="2400" dirty="0">
                <a:solidFill>
                  <a:schemeClr val="tx1">
                    <a:lumMod val="75000"/>
                    <a:lumOff val="25000"/>
                  </a:schemeClr>
                </a:solidFill>
                <a:latin typeface="Liberation Serif" panose="02020603050405020304" pitchFamily="18" charset="0"/>
              </a:rPr>
              <a:t>(</a:t>
            </a:r>
            <a:r>
              <a:rPr lang="en-AU" sz="2400" dirty="0">
                <a:solidFill>
                  <a:schemeClr val="tx1">
                    <a:lumMod val="75000"/>
                    <a:lumOff val="25000"/>
                  </a:schemeClr>
                </a:solidFill>
                <a:effectLst/>
                <a:latin typeface="Liberation Serif" panose="02020603050405020304" pitchFamily="18" charset="0"/>
              </a:rPr>
              <a:t>Schick and </a:t>
            </a:r>
            <a:r>
              <a:rPr lang="en-AU" sz="2400" dirty="0" err="1">
                <a:solidFill>
                  <a:schemeClr val="tx1">
                    <a:lumMod val="75000"/>
                    <a:lumOff val="25000"/>
                  </a:schemeClr>
                </a:solidFill>
                <a:effectLst/>
                <a:latin typeface="Liberation Serif" panose="02020603050405020304" pitchFamily="18" charset="0"/>
              </a:rPr>
              <a:t>Schütze</a:t>
            </a:r>
            <a:r>
              <a:rPr lang="en-AU" sz="2400" dirty="0">
                <a:solidFill>
                  <a:schemeClr val="tx1">
                    <a:lumMod val="75000"/>
                    <a:lumOff val="25000"/>
                  </a:schemeClr>
                </a:solidFill>
                <a:latin typeface="Liberation Serif" panose="02020603050405020304" pitchFamily="18" charset="0"/>
              </a:rPr>
              <a:t>., </a:t>
            </a:r>
            <a:r>
              <a:rPr lang="en-AU" sz="2400" dirty="0">
                <a:solidFill>
                  <a:schemeClr val="tx1">
                    <a:lumMod val="75000"/>
                    <a:lumOff val="25000"/>
                  </a:schemeClr>
                </a:solidFill>
                <a:effectLst/>
                <a:latin typeface="Liberation Serif" panose="02020603050405020304" pitchFamily="18" charset="0"/>
              </a:rPr>
              <a:t>2020)</a:t>
            </a:r>
            <a:r>
              <a:rPr lang="en-AU" dirty="0">
                <a:solidFill>
                  <a:srgbClr val="000000"/>
                </a:solidFill>
                <a:effectLst/>
                <a:latin typeface="Liberation Serif" panose="02020603050405020304" pitchFamily="18" charset="0"/>
              </a:rPr>
              <a:t>:</a:t>
            </a:r>
            <a:endParaRPr lang="en-AU" dirty="0">
              <a:latin typeface="Liberation Serif" panose="02020603050405020304" pitchFamily="18" charset="0"/>
            </a:endParaRPr>
          </a:p>
          <a:p>
            <a:pPr>
              <a:buFont typeface="Arial" panose="020B0604020202020204" pitchFamily="34" charset="0"/>
              <a:buChar char="•"/>
            </a:pPr>
            <a:endParaRPr lang="en-AU" dirty="0">
              <a:latin typeface="Liberation Serif" panose="02020603050405020304" pitchFamily="18" charset="0"/>
            </a:endParaRPr>
          </a:p>
          <a:p>
            <a:pPr marL="0" indent="0">
              <a:buNone/>
            </a:pPr>
            <a:r>
              <a:rPr lang="en-AU" dirty="0">
                <a:latin typeface="Liberation Serif" panose="02020603050405020304" pitchFamily="18" charset="0"/>
              </a:rPr>
              <a:t>Key observations: </a:t>
            </a:r>
          </a:p>
          <a:p>
            <a:pPr marL="476100" lvl="1" indent="-342900">
              <a:buSzPct val="60000"/>
              <a:buFont typeface="Courier New" panose="02070309020205020404" pitchFamily="49" charset="0"/>
              <a:buChar char="o"/>
            </a:pPr>
            <a:r>
              <a:rPr lang="en-AU" dirty="0">
                <a:latin typeface="Liberation Serif" panose="02020603050405020304" pitchFamily="18" charset="0"/>
              </a:rPr>
              <a:t>High precision of BLESS, CLSB, LEDS</a:t>
            </a:r>
          </a:p>
          <a:p>
            <a:pPr marL="476100" lvl="1" indent="-342900">
              <a:buSzPct val="60000"/>
              <a:buFont typeface="Courier New" panose="02070309020205020404" pitchFamily="49" charset="0"/>
              <a:buChar char="o"/>
            </a:pPr>
            <a:r>
              <a:rPr lang="en-AU" dirty="0">
                <a:latin typeface="Liberation Serif" panose="02020603050405020304" pitchFamily="18" charset="0"/>
              </a:rPr>
              <a:t>Lower precision for other datasets due to</a:t>
            </a:r>
            <a:r>
              <a:rPr lang="en-AU" dirty="0"/>
              <a:t> </a:t>
            </a:r>
            <a:r>
              <a:rPr lang="en-AU" dirty="0">
                <a:latin typeface="Liberation Serif" panose="02020603050405020304" pitchFamily="18" charset="0"/>
              </a:rPr>
              <a:t>concept diversity, e.g., low frequency and </a:t>
            </a:r>
            <a:r>
              <a:rPr lang="en-AU" dirty="0"/>
              <a:t>more </a:t>
            </a:r>
            <a:r>
              <a:rPr lang="en-AU" dirty="0">
                <a:latin typeface="Liberation Serif" panose="02020603050405020304" pitchFamily="18" charset="0"/>
              </a:rPr>
              <a:t>abstract words</a:t>
            </a:r>
          </a:p>
          <a:p>
            <a:endParaRPr lang="en-AU" dirty="0">
              <a:solidFill>
                <a:srgbClr val="000000"/>
              </a:solidFill>
              <a:effectLst/>
              <a:latin typeface="Liberation Serif" panose="02020603050405020304" pitchFamily="18" charset="0"/>
            </a:endParaRPr>
          </a:p>
          <a:p>
            <a:endParaRPr lang="en-US" dirty="0">
              <a:latin typeface="Liberation Serif" panose="02020603050405020304" pitchFamily="18" charset="0"/>
            </a:endParaRPr>
          </a:p>
        </p:txBody>
      </p:sp>
      <p:pic>
        <p:nvPicPr>
          <p:cNvPr id="4" name="Picture 3">
            <a:extLst>
              <a:ext uri="{FF2B5EF4-FFF2-40B4-BE49-F238E27FC236}">
                <a16:creationId xmlns:a16="http://schemas.microsoft.com/office/drawing/2014/main" id="{937B97E1-EDFA-3AE7-1F1D-C8011A7379DE}"/>
              </a:ext>
            </a:extLst>
          </p:cNvPr>
          <p:cNvPicPr>
            <a:picLocks noChangeAspect="1"/>
          </p:cNvPicPr>
          <p:nvPr/>
        </p:nvPicPr>
        <p:blipFill>
          <a:blip r:embed="rId4"/>
          <a:stretch>
            <a:fillRect/>
          </a:stretch>
        </p:blipFill>
        <p:spPr>
          <a:xfrm>
            <a:off x="6001555" y="1343818"/>
            <a:ext cx="6071858" cy="4373487"/>
          </a:xfrm>
          <a:prstGeom prst="rect">
            <a:avLst/>
          </a:prstGeom>
        </p:spPr>
      </p:pic>
      <p:sp>
        <p:nvSpPr>
          <p:cNvPr id="24" name="Slide Number Placeholder 23">
            <a:extLst>
              <a:ext uri="{FF2B5EF4-FFF2-40B4-BE49-F238E27FC236}">
                <a16:creationId xmlns:a16="http://schemas.microsoft.com/office/drawing/2014/main" id="{CDA035B7-286A-FDFE-D02A-88B2DCF80BBD}"/>
              </a:ext>
            </a:extLst>
          </p:cNvPr>
          <p:cNvSpPr>
            <a:spLocks noGrp="1"/>
          </p:cNvSpPr>
          <p:nvPr>
            <p:ph type="sldNum" sz="quarter" idx="12"/>
          </p:nvPr>
        </p:nvSpPr>
        <p:spPr/>
        <p:txBody>
          <a:bodyPr/>
          <a:lstStyle/>
          <a:p>
            <a:fld id="{6F73E491-9699-2D46-B27E-48F8A4F0E758}" type="slidenum">
              <a:rPr lang="en-US" smtClean="0"/>
              <a:t>17</a:t>
            </a:fld>
            <a:endParaRPr lang="en-US"/>
          </a:p>
        </p:txBody>
      </p:sp>
    </p:spTree>
    <p:custDataLst>
      <p:tags r:id="rId1"/>
    </p:custDataLst>
    <p:extLst>
      <p:ext uri="{BB962C8B-B14F-4D97-AF65-F5344CB8AC3E}">
        <p14:creationId xmlns:p14="http://schemas.microsoft.com/office/powerpoint/2010/main" val="1603310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ABF52-069A-EE38-A5B3-72CE99E9FFD9}"/>
              </a:ext>
            </a:extLst>
          </p:cNvPr>
          <p:cNvSpPr>
            <a:spLocks noGrp="1"/>
          </p:cNvSpPr>
          <p:nvPr>
            <p:ph type="title"/>
          </p:nvPr>
        </p:nvSpPr>
        <p:spPr>
          <a:xfrm>
            <a:off x="299990" y="-10146"/>
            <a:ext cx="10515600" cy="1325563"/>
          </a:xfrm>
        </p:spPr>
        <p:txBody>
          <a:bodyPr/>
          <a:lstStyle/>
          <a:p>
            <a:r>
              <a:rPr lang="en-AU"/>
              <a:t>Examples: Hypernym Shifts with Anchors</a:t>
            </a:r>
            <a:endParaRPr lang="en-US"/>
          </a:p>
        </p:txBody>
      </p:sp>
      <p:sp>
        <p:nvSpPr>
          <p:cNvPr id="17" name="TextBox 16">
            <a:extLst>
              <a:ext uri="{FF2B5EF4-FFF2-40B4-BE49-F238E27FC236}">
                <a16:creationId xmlns:a16="http://schemas.microsoft.com/office/drawing/2014/main" id="{3572F85F-C8D7-989D-AC71-5C3C5FB22AE4}"/>
              </a:ext>
            </a:extLst>
          </p:cNvPr>
          <p:cNvSpPr txBox="1"/>
          <p:nvPr/>
        </p:nvSpPr>
        <p:spPr>
          <a:xfrm>
            <a:off x="6400332" y="3007897"/>
            <a:ext cx="1576800" cy="1440000"/>
          </a:xfrm>
          <a:prstGeom prst="rect">
            <a:avLst/>
          </a:prstGeom>
          <a:noFill/>
          <a:ln cap="sq">
            <a:solidFill>
              <a:schemeClr val="dk1"/>
            </a:solidFill>
            <a:miter lim="800000"/>
          </a:ln>
        </p:spPr>
        <p:txBody>
          <a:bodyPr wrap="square" rtlCol="0">
            <a:spAutoFit/>
          </a:bodyPr>
          <a:lstStyle/>
          <a:p>
            <a:pPr algn="ctr"/>
            <a:r>
              <a:rPr lang="en-US" sz="2800" b="1">
                <a:latin typeface="Liberation Serif" panose="02020603050405020304" pitchFamily="18" charset="0"/>
              </a:rPr>
              <a:t>vehicle</a:t>
            </a:r>
            <a:r>
              <a:rPr lang="en-US" sz="2800">
                <a:latin typeface="Liberation Serif" panose="02020603050405020304" pitchFamily="18" charset="0"/>
              </a:rPr>
              <a:t> cart wagon</a:t>
            </a:r>
          </a:p>
        </p:txBody>
      </p:sp>
      <p:sp>
        <p:nvSpPr>
          <p:cNvPr id="18" name="TextBox 17">
            <a:extLst>
              <a:ext uri="{FF2B5EF4-FFF2-40B4-BE49-F238E27FC236}">
                <a16:creationId xmlns:a16="http://schemas.microsoft.com/office/drawing/2014/main" id="{D343B166-7A07-6CEC-EB10-11AD9BD9858C}"/>
              </a:ext>
            </a:extLst>
          </p:cNvPr>
          <p:cNvSpPr txBox="1"/>
          <p:nvPr/>
        </p:nvSpPr>
        <p:spPr>
          <a:xfrm>
            <a:off x="8784521" y="3093104"/>
            <a:ext cx="2494473" cy="954107"/>
          </a:xfrm>
          <a:prstGeom prst="rect">
            <a:avLst/>
          </a:prstGeom>
          <a:solidFill>
            <a:srgbClr val="FFFC00"/>
          </a:solidFill>
        </p:spPr>
        <p:txBody>
          <a:bodyPr wrap="square" rtlCol="0">
            <a:spAutoFit/>
          </a:bodyPr>
          <a:lstStyle/>
          <a:p>
            <a:r>
              <a:rPr lang="en-US" sz="2800">
                <a:latin typeface="Liberation Serif" panose="02020603050405020304" pitchFamily="18" charset="0"/>
              </a:rPr>
              <a:t>wagon, tractor, cart, horse, yes</a:t>
            </a:r>
          </a:p>
        </p:txBody>
      </p:sp>
      <p:sp>
        <p:nvSpPr>
          <p:cNvPr id="21" name="TextBox 20">
            <a:extLst>
              <a:ext uri="{FF2B5EF4-FFF2-40B4-BE49-F238E27FC236}">
                <a16:creationId xmlns:a16="http://schemas.microsoft.com/office/drawing/2014/main" id="{E6AA640B-7F9D-D49F-56DF-CC4AB50F6BB2}"/>
              </a:ext>
            </a:extLst>
          </p:cNvPr>
          <p:cNvSpPr txBox="1"/>
          <p:nvPr/>
        </p:nvSpPr>
        <p:spPr>
          <a:xfrm>
            <a:off x="6394348" y="4833990"/>
            <a:ext cx="1576800" cy="1384995"/>
          </a:xfrm>
          <a:prstGeom prst="rect">
            <a:avLst/>
          </a:prstGeom>
          <a:noFill/>
          <a:ln>
            <a:solidFill>
              <a:schemeClr val="dk1"/>
            </a:solidFill>
          </a:ln>
        </p:spPr>
        <p:txBody>
          <a:bodyPr wrap="square" rtlCol="0">
            <a:spAutoFit/>
          </a:bodyPr>
          <a:lstStyle/>
          <a:p>
            <a:pPr algn="ctr"/>
            <a:r>
              <a:rPr lang="en-US" sz="2800">
                <a:latin typeface="Liberation Serif" panose="02020603050405020304" pitchFamily="18" charset="0"/>
              </a:rPr>
              <a:t>joy feeling </a:t>
            </a:r>
            <a:r>
              <a:rPr lang="en-US" sz="2800" b="1">
                <a:latin typeface="Liberation Serif" panose="02020603050405020304" pitchFamily="18" charset="0"/>
              </a:rPr>
              <a:t>emotion</a:t>
            </a:r>
          </a:p>
        </p:txBody>
      </p:sp>
      <p:sp>
        <p:nvSpPr>
          <p:cNvPr id="22" name="TextBox 21">
            <a:extLst>
              <a:ext uri="{FF2B5EF4-FFF2-40B4-BE49-F238E27FC236}">
                <a16:creationId xmlns:a16="http://schemas.microsoft.com/office/drawing/2014/main" id="{FD3ED12C-559B-83DB-8305-97D157BC661A}"/>
              </a:ext>
            </a:extLst>
          </p:cNvPr>
          <p:cNvSpPr txBox="1"/>
          <p:nvPr/>
        </p:nvSpPr>
        <p:spPr>
          <a:xfrm>
            <a:off x="8784521" y="5084511"/>
            <a:ext cx="2650241" cy="954107"/>
          </a:xfrm>
          <a:prstGeom prst="rect">
            <a:avLst/>
          </a:prstGeom>
          <a:solidFill>
            <a:srgbClr val="FFFC00"/>
          </a:solidFill>
        </p:spPr>
        <p:txBody>
          <a:bodyPr wrap="square" rtlCol="0">
            <a:spAutoFit/>
          </a:bodyPr>
          <a:lstStyle/>
          <a:p>
            <a:r>
              <a:rPr lang="en-US" sz="2800">
                <a:latin typeface="Liberation Serif" panose="02020603050405020304" pitchFamily="18" charset="0"/>
              </a:rPr>
              <a:t>love, joy, good, personal, maybe</a:t>
            </a:r>
          </a:p>
        </p:txBody>
      </p:sp>
      <p:grpSp>
        <p:nvGrpSpPr>
          <p:cNvPr id="37" name="Group 36">
            <a:extLst>
              <a:ext uri="{FF2B5EF4-FFF2-40B4-BE49-F238E27FC236}">
                <a16:creationId xmlns:a16="http://schemas.microsoft.com/office/drawing/2014/main" id="{F3F381AF-7487-9973-F1B4-DB47E1615B39}"/>
              </a:ext>
            </a:extLst>
          </p:cNvPr>
          <p:cNvGrpSpPr/>
          <p:nvPr/>
        </p:nvGrpSpPr>
        <p:grpSpPr>
          <a:xfrm>
            <a:off x="119979" y="3001920"/>
            <a:ext cx="5210096" cy="1886536"/>
            <a:chOff x="119979" y="3001920"/>
            <a:chExt cx="5210096" cy="1886536"/>
          </a:xfrm>
        </p:grpSpPr>
        <p:sp>
          <p:nvSpPr>
            <p:cNvPr id="3" name="TextBox 2">
              <a:extLst>
                <a:ext uri="{FF2B5EF4-FFF2-40B4-BE49-F238E27FC236}">
                  <a16:creationId xmlns:a16="http://schemas.microsoft.com/office/drawing/2014/main" id="{8683B408-2372-8AE2-8074-D3A21B3312D9}"/>
                </a:ext>
              </a:extLst>
            </p:cNvPr>
            <p:cNvSpPr txBox="1"/>
            <p:nvPr/>
          </p:nvSpPr>
          <p:spPr>
            <a:xfrm>
              <a:off x="3760475" y="3001920"/>
              <a:ext cx="1569600" cy="1384995"/>
            </a:xfrm>
            <a:prstGeom prst="rect">
              <a:avLst/>
            </a:prstGeom>
            <a:solidFill>
              <a:schemeClr val="bg1"/>
            </a:solidFill>
            <a:ln>
              <a:solidFill>
                <a:schemeClr val="dk1"/>
              </a:solidFill>
            </a:ln>
          </p:spPr>
          <p:txBody>
            <a:bodyPr wrap="square" rtlCol="0">
              <a:spAutoFit/>
            </a:bodyPr>
            <a:lstStyle/>
            <a:p>
              <a:pPr algn="ctr"/>
              <a:r>
                <a:rPr lang="en-US" sz="2800">
                  <a:latin typeface="Liberation Serif" panose="02020603050405020304" pitchFamily="18" charset="0"/>
                </a:rPr>
                <a:t>boat machine tool</a:t>
              </a:r>
            </a:p>
          </p:txBody>
        </p:sp>
        <p:pic>
          <p:nvPicPr>
            <p:cNvPr id="4" name="Picture 2" descr="Old Dray Cart | Antiques | Gumtree Australia Cardinia Area - Nar Nar Goon  North | 1312354703">
              <a:extLst>
                <a:ext uri="{FF2B5EF4-FFF2-40B4-BE49-F238E27FC236}">
                  <a16:creationId xmlns:a16="http://schemas.microsoft.com/office/drawing/2014/main" id="{411DB503-6EAD-B2E7-C85A-49EB9CCD60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1312" y="3538994"/>
              <a:ext cx="1799282" cy="134946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FC5A0820-7A2E-E4D7-B722-17BAF11A8187}"/>
                </a:ext>
              </a:extLst>
            </p:cNvPr>
            <p:cNvSpPr txBox="1"/>
            <p:nvPr/>
          </p:nvSpPr>
          <p:spPr>
            <a:xfrm>
              <a:off x="2071658" y="3083844"/>
              <a:ext cx="1128713" cy="523220"/>
            </a:xfrm>
            <a:prstGeom prst="rect">
              <a:avLst/>
            </a:prstGeom>
            <a:noFill/>
          </p:spPr>
          <p:txBody>
            <a:bodyPr wrap="square" rtlCol="0">
              <a:spAutoFit/>
            </a:bodyPr>
            <a:lstStyle/>
            <a:p>
              <a:r>
                <a:rPr lang="en-US" sz="2800" b="1">
                  <a:latin typeface="Liberation Serif" panose="02020603050405020304" pitchFamily="18" charset="0"/>
                </a:rPr>
                <a:t>dray</a:t>
              </a:r>
            </a:p>
          </p:txBody>
        </p:sp>
        <p:sp>
          <p:nvSpPr>
            <p:cNvPr id="30" name="TextBox 29">
              <a:extLst>
                <a:ext uri="{FF2B5EF4-FFF2-40B4-BE49-F238E27FC236}">
                  <a16:creationId xmlns:a16="http://schemas.microsoft.com/office/drawing/2014/main" id="{53A1747D-347B-42EF-11B8-964C4730799D}"/>
                </a:ext>
              </a:extLst>
            </p:cNvPr>
            <p:cNvSpPr txBox="1"/>
            <p:nvPr/>
          </p:nvSpPr>
          <p:spPr>
            <a:xfrm>
              <a:off x="119979" y="3006572"/>
              <a:ext cx="960519" cy="584775"/>
            </a:xfrm>
            <a:prstGeom prst="rect">
              <a:avLst/>
            </a:prstGeom>
            <a:noFill/>
          </p:spPr>
          <p:txBody>
            <a:bodyPr wrap="none" rtlCol="0">
              <a:spAutoFit/>
            </a:bodyPr>
            <a:lstStyle/>
            <a:p>
              <a:r>
                <a:rPr lang="en-US" sz="3200">
                  <a:latin typeface="Liberation Serif" panose="02020603050405020304" pitchFamily="18" charset="0"/>
                </a:rPr>
                <a:t>Rare</a:t>
              </a:r>
            </a:p>
          </p:txBody>
        </p:sp>
      </p:grpSp>
      <p:grpSp>
        <p:nvGrpSpPr>
          <p:cNvPr id="38" name="Group 37">
            <a:extLst>
              <a:ext uri="{FF2B5EF4-FFF2-40B4-BE49-F238E27FC236}">
                <a16:creationId xmlns:a16="http://schemas.microsoft.com/office/drawing/2014/main" id="{94987CD0-44AA-29FA-CC64-03E6DA7CE4B5}"/>
              </a:ext>
            </a:extLst>
          </p:cNvPr>
          <p:cNvGrpSpPr/>
          <p:nvPr/>
        </p:nvGrpSpPr>
        <p:grpSpPr>
          <a:xfrm>
            <a:off x="19008" y="4857134"/>
            <a:ext cx="5311067" cy="1384995"/>
            <a:chOff x="19008" y="4857134"/>
            <a:chExt cx="5311067" cy="1384995"/>
          </a:xfrm>
        </p:grpSpPr>
        <p:sp>
          <p:nvSpPr>
            <p:cNvPr id="19" name="TextBox 18">
              <a:extLst>
                <a:ext uri="{FF2B5EF4-FFF2-40B4-BE49-F238E27FC236}">
                  <a16:creationId xmlns:a16="http://schemas.microsoft.com/office/drawing/2014/main" id="{6AD46E10-C72B-FCA2-0D1E-F50452C1DAC9}"/>
                </a:ext>
              </a:extLst>
            </p:cNvPr>
            <p:cNvSpPr txBox="1"/>
            <p:nvPr/>
          </p:nvSpPr>
          <p:spPr>
            <a:xfrm>
              <a:off x="1821632" y="5099653"/>
              <a:ext cx="1885856" cy="523220"/>
            </a:xfrm>
            <a:prstGeom prst="rect">
              <a:avLst/>
            </a:prstGeom>
            <a:noFill/>
          </p:spPr>
          <p:txBody>
            <a:bodyPr wrap="square" rtlCol="0">
              <a:spAutoFit/>
            </a:bodyPr>
            <a:lstStyle/>
            <a:p>
              <a:r>
                <a:rPr lang="en-US" sz="2800" b="1">
                  <a:latin typeface="Liberation Serif" panose="02020603050405020304" pitchFamily="18" charset="0"/>
                </a:rPr>
                <a:t>happiness</a:t>
              </a:r>
            </a:p>
          </p:txBody>
        </p:sp>
        <p:sp>
          <p:nvSpPr>
            <p:cNvPr id="20" name="TextBox 19">
              <a:extLst>
                <a:ext uri="{FF2B5EF4-FFF2-40B4-BE49-F238E27FC236}">
                  <a16:creationId xmlns:a16="http://schemas.microsoft.com/office/drawing/2014/main" id="{C3F0F5A3-5530-951D-972B-0FAF47A578A2}"/>
                </a:ext>
              </a:extLst>
            </p:cNvPr>
            <p:cNvSpPr txBox="1"/>
            <p:nvPr/>
          </p:nvSpPr>
          <p:spPr>
            <a:xfrm>
              <a:off x="3716774" y="4857134"/>
              <a:ext cx="1613301" cy="1384995"/>
            </a:xfrm>
            <a:prstGeom prst="rect">
              <a:avLst/>
            </a:prstGeom>
            <a:noFill/>
            <a:ln>
              <a:solidFill>
                <a:schemeClr val="dk1"/>
              </a:solidFill>
            </a:ln>
          </p:spPr>
          <p:txBody>
            <a:bodyPr wrap="square" rtlCol="0">
              <a:spAutoFit/>
            </a:bodyPr>
            <a:lstStyle/>
            <a:p>
              <a:pPr algn="ctr"/>
              <a:r>
                <a:rPr lang="en-US" sz="2800">
                  <a:latin typeface="Liberation Serif" panose="02020603050405020304" pitchFamily="18" charset="0"/>
                </a:rPr>
                <a:t>joy</a:t>
              </a:r>
              <a:br>
                <a:rPr lang="en-US" sz="2800">
                  <a:latin typeface="Liberation Serif" panose="02020603050405020304" pitchFamily="18" charset="0"/>
                </a:rPr>
              </a:br>
              <a:r>
                <a:rPr lang="en-US" sz="2800">
                  <a:latin typeface="Liberation Serif" panose="02020603050405020304" pitchFamily="18" charset="0"/>
                </a:rPr>
                <a:t>life pleasure</a:t>
              </a:r>
            </a:p>
          </p:txBody>
        </p:sp>
        <p:sp>
          <p:nvSpPr>
            <p:cNvPr id="31" name="TextBox 30">
              <a:extLst>
                <a:ext uri="{FF2B5EF4-FFF2-40B4-BE49-F238E27FC236}">
                  <a16:creationId xmlns:a16="http://schemas.microsoft.com/office/drawing/2014/main" id="{321C58B6-1D0B-259A-B50B-177C64E8F5E7}"/>
                </a:ext>
              </a:extLst>
            </p:cNvPr>
            <p:cNvSpPr txBox="1"/>
            <p:nvPr/>
          </p:nvSpPr>
          <p:spPr>
            <a:xfrm>
              <a:off x="19008" y="5073639"/>
              <a:ext cx="1576072" cy="1077218"/>
            </a:xfrm>
            <a:prstGeom prst="rect">
              <a:avLst/>
            </a:prstGeom>
            <a:noFill/>
          </p:spPr>
          <p:txBody>
            <a:bodyPr wrap="none" rtlCol="0">
              <a:spAutoFit/>
            </a:bodyPr>
            <a:lstStyle/>
            <a:p>
              <a:r>
                <a:rPr lang="en-US" sz="3200">
                  <a:latin typeface="Liberation Serif" panose="02020603050405020304" pitchFamily="18" charset="0"/>
                </a:rPr>
                <a:t>Abstract</a:t>
              </a:r>
            </a:p>
            <a:p>
              <a:endParaRPr lang="en-US" sz="3200">
                <a:latin typeface="Liberation Serif" panose="02020603050405020304" pitchFamily="18" charset="0"/>
              </a:endParaRPr>
            </a:p>
          </p:txBody>
        </p:sp>
      </p:grpSp>
      <p:grpSp>
        <p:nvGrpSpPr>
          <p:cNvPr id="36" name="Group 35">
            <a:extLst>
              <a:ext uri="{FF2B5EF4-FFF2-40B4-BE49-F238E27FC236}">
                <a16:creationId xmlns:a16="http://schemas.microsoft.com/office/drawing/2014/main" id="{037A6B6E-B1DB-7B9A-29B3-594F7207818E}"/>
              </a:ext>
            </a:extLst>
          </p:cNvPr>
          <p:cNvGrpSpPr/>
          <p:nvPr/>
        </p:nvGrpSpPr>
        <p:grpSpPr>
          <a:xfrm>
            <a:off x="23164" y="1358856"/>
            <a:ext cx="11744556" cy="1188344"/>
            <a:chOff x="23164" y="1358856"/>
            <a:chExt cx="11744556" cy="1188344"/>
          </a:xfrm>
        </p:grpSpPr>
        <p:cxnSp>
          <p:nvCxnSpPr>
            <p:cNvPr id="8" name="Straight Connector 7">
              <a:extLst>
                <a:ext uri="{FF2B5EF4-FFF2-40B4-BE49-F238E27FC236}">
                  <a16:creationId xmlns:a16="http://schemas.microsoft.com/office/drawing/2014/main" id="{2D56A63E-A99A-9B91-C323-C8CD3A20020B}"/>
                </a:ext>
              </a:extLst>
            </p:cNvPr>
            <p:cNvCxnSpPr>
              <a:cxnSpLocks/>
            </p:cNvCxnSpPr>
            <p:nvPr/>
          </p:nvCxnSpPr>
          <p:spPr>
            <a:xfrm flipV="1">
              <a:off x="23164" y="2514735"/>
              <a:ext cx="11731285" cy="32465"/>
            </a:xfrm>
            <a:prstGeom prst="line">
              <a:avLst/>
            </a:prstGeom>
            <a:ln w="12700"/>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BB3D909E-5897-6584-FE92-F6E2BE31B0DA}"/>
                </a:ext>
              </a:extLst>
            </p:cNvPr>
            <p:cNvSpPr txBox="1"/>
            <p:nvPr/>
          </p:nvSpPr>
          <p:spPr>
            <a:xfrm>
              <a:off x="2200203" y="1582563"/>
              <a:ext cx="1128713" cy="523220"/>
            </a:xfrm>
            <a:prstGeom prst="rect">
              <a:avLst/>
            </a:prstGeom>
            <a:noFill/>
          </p:spPr>
          <p:txBody>
            <a:bodyPr wrap="square" rtlCol="0">
              <a:spAutoFit/>
            </a:bodyPr>
            <a:lstStyle/>
            <a:p>
              <a:r>
                <a:rPr lang="en-US" sz="2800" b="1">
                  <a:latin typeface="Liberation Serif" panose="02020603050405020304" pitchFamily="18" charset="0"/>
                </a:rPr>
                <a:t>X</a:t>
              </a:r>
            </a:p>
          </p:txBody>
        </p:sp>
        <p:sp>
          <p:nvSpPr>
            <p:cNvPr id="10" name="TextBox 9">
              <a:extLst>
                <a:ext uri="{FF2B5EF4-FFF2-40B4-BE49-F238E27FC236}">
                  <a16:creationId xmlns:a16="http://schemas.microsoft.com/office/drawing/2014/main" id="{64F63DB3-C9C6-39D6-3355-3E7A916955AF}"/>
                </a:ext>
              </a:extLst>
            </p:cNvPr>
            <p:cNvSpPr txBox="1"/>
            <p:nvPr/>
          </p:nvSpPr>
          <p:spPr>
            <a:xfrm>
              <a:off x="3437869" y="1994078"/>
              <a:ext cx="2688437" cy="523220"/>
            </a:xfrm>
            <a:prstGeom prst="rect">
              <a:avLst/>
            </a:prstGeom>
            <a:noFill/>
          </p:spPr>
          <p:txBody>
            <a:bodyPr wrap="square" rtlCol="0">
              <a:spAutoFit/>
            </a:bodyPr>
            <a:lstStyle/>
            <a:p>
              <a:r>
                <a:rPr lang="en-US" sz="2800">
                  <a:latin typeface="Liberation Serif" panose="02020603050405020304" pitchFamily="18" charset="0"/>
                </a:rPr>
                <a:t>Raw Prompts</a:t>
              </a:r>
            </a:p>
          </p:txBody>
        </p:sp>
        <p:sp>
          <p:nvSpPr>
            <p:cNvPr id="11" name="TextBox 10">
              <a:extLst>
                <a:ext uri="{FF2B5EF4-FFF2-40B4-BE49-F238E27FC236}">
                  <a16:creationId xmlns:a16="http://schemas.microsoft.com/office/drawing/2014/main" id="{00F8FF78-5311-0EBF-D1F6-7C871215FA4E}"/>
                </a:ext>
              </a:extLst>
            </p:cNvPr>
            <p:cNvSpPr txBox="1"/>
            <p:nvPr/>
          </p:nvSpPr>
          <p:spPr>
            <a:xfrm>
              <a:off x="5985253" y="2003005"/>
              <a:ext cx="3025398" cy="523220"/>
            </a:xfrm>
            <a:prstGeom prst="rect">
              <a:avLst/>
            </a:prstGeom>
            <a:noFill/>
          </p:spPr>
          <p:txBody>
            <a:bodyPr wrap="square" rtlCol="0">
              <a:spAutoFit/>
            </a:bodyPr>
            <a:lstStyle/>
            <a:p>
              <a:r>
                <a:rPr lang="en-US" sz="2800">
                  <a:latin typeface="Liberation Serif" panose="02020603050405020304" pitchFamily="18" charset="0"/>
                </a:rPr>
                <a:t>Anchored Prompts</a:t>
              </a:r>
            </a:p>
          </p:txBody>
        </p:sp>
        <p:sp>
          <p:nvSpPr>
            <p:cNvPr id="12" name="TextBox 11">
              <a:extLst>
                <a:ext uri="{FF2B5EF4-FFF2-40B4-BE49-F238E27FC236}">
                  <a16:creationId xmlns:a16="http://schemas.microsoft.com/office/drawing/2014/main" id="{58968CC4-0489-C00E-3B88-FE2F87ABD7D3}"/>
                </a:ext>
              </a:extLst>
            </p:cNvPr>
            <p:cNvSpPr txBox="1"/>
            <p:nvPr/>
          </p:nvSpPr>
          <p:spPr>
            <a:xfrm>
              <a:off x="8529221" y="1582563"/>
              <a:ext cx="3238499" cy="523220"/>
            </a:xfrm>
            <a:prstGeom prst="rect">
              <a:avLst/>
            </a:prstGeom>
            <a:noFill/>
          </p:spPr>
          <p:txBody>
            <a:bodyPr wrap="square" rtlCol="0">
              <a:spAutoFit/>
            </a:bodyPr>
            <a:lstStyle/>
            <a:p>
              <a:pPr algn="ctr"/>
              <a:r>
                <a:rPr lang="en-US" sz="2800">
                  <a:latin typeface="Liberation Serif" panose="02020603050405020304" pitchFamily="18" charset="0"/>
                </a:rPr>
                <a:t>Anchors</a:t>
              </a:r>
            </a:p>
          </p:txBody>
        </p:sp>
        <p:sp>
          <p:nvSpPr>
            <p:cNvPr id="35" name="TextBox 34">
              <a:extLst>
                <a:ext uri="{FF2B5EF4-FFF2-40B4-BE49-F238E27FC236}">
                  <a16:creationId xmlns:a16="http://schemas.microsoft.com/office/drawing/2014/main" id="{C2EE5061-3416-D5C0-C502-C1127ACA170D}"/>
                </a:ext>
              </a:extLst>
            </p:cNvPr>
            <p:cNvSpPr txBox="1"/>
            <p:nvPr/>
          </p:nvSpPr>
          <p:spPr>
            <a:xfrm>
              <a:off x="4052483" y="1358856"/>
              <a:ext cx="4544234" cy="523220"/>
            </a:xfrm>
            <a:prstGeom prst="rect">
              <a:avLst/>
            </a:prstGeom>
            <a:noFill/>
          </p:spPr>
          <p:txBody>
            <a:bodyPr wrap="square" rtlCol="0">
              <a:spAutoFit/>
            </a:bodyPr>
            <a:lstStyle/>
            <a:p>
              <a:r>
                <a:rPr lang="en-US" sz="2800">
                  <a:latin typeface="Liberation Serif" panose="02020603050405020304" pitchFamily="18" charset="0"/>
                </a:rPr>
                <a:t>Hypernym (Y) Predictions </a:t>
              </a:r>
            </a:p>
          </p:txBody>
        </p:sp>
      </p:grpSp>
      <p:sp>
        <p:nvSpPr>
          <p:cNvPr id="43" name="Slide Number Placeholder 42">
            <a:extLst>
              <a:ext uri="{FF2B5EF4-FFF2-40B4-BE49-F238E27FC236}">
                <a16:creationId xmlns:a16="http://schemas.microsoft.com/office/drawing/2014/main" id="{6CE5613D-4212-BF34-74AC-5FE491928FFE}"/>
              </a:ext>
            </a:extLst>
          </p:cNvPr>
          <p:cNvSpPr>
            <a:spLocks noGrp="1"/>
          </p:cNvSpPr>
          <p:nvPr>
            <p:ph type="sldNum" sz="quarter" idx="12"/>
          </p:nvPr>
        </p:nvSpPr>
        <p:spPr/>
        <p:txBody>
          <a:bodyPr/>
          <a:lstStyle/>
          <a:p>
            <a:fld id="{6F73E491-9699-2D46-B27E-48F8A4F0E758}" type="slidenum">
              <a:rPr lang="en-US" smtClean="0"/>
              <a:t>18</a:t>
            </a:fld>
            <a:endParaRPr lang="en-US"/>
          </a:p>
        </p:txBody>
      </p:sp>
    </p:spTree>
    <p:custDataLst>
      <p:tags r:id="rId1"/>
    </p:custDataLst>
    <p:extLst>
      <p:ext uri="{BB962C8B-B14F-4D97-AF65-F5344CB8AC3E}">
        <p14:creationId xmlns:p14="http://schemas.microsoft.com/office/powerpoint/2010/main" val="937109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1" grpId="0" animBg="1"/>
      <p:bldP spid="22"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A498C-8D9E-955C-FDD7-82DAD382A01C}"/>
              </a:ext>
            </a:extLst>
          </p:cNvPr>
          <p:cNvSpPr>
            <a:spLocks noGrp="1"/>
          </p:cNvSpPr>
          <p:nvPr>
            <p:ph type="title"/>
          </p:nvPr>
        </p:nvSpPr>
        <p:spPr/>
        <p:txBody>
          <a:bodyPr/>
          <a:lstStyle/>
          <a:p>
            <a:r>
              <a:rPr lang="en-US"/>
              <a:t>Error Analysis: </a:t>
            </a:r>
            <a:r>
              <a:rPr lang="en-AU" sz="4400">
                <a:effectLst/>
              </a:rPr>
              <a:t>When does anchoring hurt? </a:t>
            </a:r>
            <a:endParaRPr lang="en-US"/>
          </a:p>
        </p:txBody>
      </p:sp>
      <p:sp>
        <p:nvSpPr>
          <p:cNvPr id="3" name="Content Placeholder 2">
            <a:extLst>
              <a:ext uri="{FF2B5EF4-FFF2-40B4-BE49-F238E27FC236}">
                <a16:creationId xmlns:a16="http://schemas.microsoft.com/office/drawing/2014/main" id="{12E5903A-4E76-F4A3-9D70-79C6142CD6A9}"/>
              </a:ext>
            </a:extLst>
          </p:cNvPr>
          <p:cNvSpPr>
            <a:spLocks noGrp="1"/>
          </p:cNvSpPr>
          <p:nvPr>
            <p:ph idx="1"/>
          </p:nvPr>
        </p:nvSpPr>
        <p:spPr/>
        <p:txBody>
          <a:bodyPr>
            <a:normAutofit/>
          </a:bodyPr>
          <a:lstStyle/>
          <a:p>
            <a:r>
              <a:rPr lang="en-US" sz="3600" dirty="0"/>
              <a:t>Sense ambiguity: </a:t>
            </a:r>
          </a:p>
          <a:p>
            <a:pPr lvl="1"/>
            <a:r>
              <a:rPr lang="en-US" sz="3200" dirty="0">
                <a:effectLst/>
              </a:rPr>
              <a:t>E.g.,: </a:t>
            </a:r>
            <a:r>
              <a:rPr lang="en-AU" sz="3200" dirty="0">
                <a:effectLst/>
              </a:rPr>
              <a:t>fan is a person or an appliance. </a:t>
            </a:r>
          </a:p>
          <a:p>
            <a:pPr lvl="1"/>
            <a:r>
              <a:rPr lang="en-AU" sz="3200" dirty="0">
                <a:effectLst/>
              </a:rPr>
              <a:t>BERT predictions are skewed to a specific sense as selected by the anchor</a:t>
            </a:r>
          </a:p>
          <a:p>
            <a:pPr marL="457200" lvl="1" indent="0">
              <a:buNone/>
            </a:pPr>
            <a:endParaRPr lang="en-AU" sz="3200" dirty="0">
              <a:effectLst/>
            </a:endParaRPr>
          </a:p>
          <a:p>
            <a:r>
              <a:rPr lang="en-AU" sz="3600" dirty="0"/>
              <a:t> Noisy anchors: </a:t>
            </a:r>
          </a:p>
          <a:p>
            <a:pPr lvl="1"/>
            <a:r>
              <a:rPr lang="en-AU" sz="3200" dirty="0"/>
              <a:t>generic and i</a:t>
            </a:r>
            <a:r>
              <a:rPr lang="en-AU" sz="3200" dirty="0">
                <a:effectLst/>
              </a:rPr>
              <a:t>rrelevant words (e.g., actually, yes) </a:t>
            </a:r>
          </a:p>
          <a:p>
            <a:pPr lvl="1"/>
            <a:r>
              <a:rPr lang="en-AU" sz="3200" dirty="0"/>
              <a:t>topic-relevant but not siblings(e.g., wood and lake) </a:t>
            </a:r>
            <a:endParaRPr lang="en-AU" sz="3200" dirty="0">
              <a:effectLst/>
            </a:endParaRPr>
          </a:p>
        </p:txBody>
      </p:sp>
      <p:sp>
        <p:nvSpPr>
          <p:cNvPr id="6" name="Slide Number Placeholder 5">
            <a:extLst>
              <a:ext uri="{FF2B5EF4-FFF2-40B4-BE49-F238E27FC236}">
                <a16:creationId xmlns:a16="http://schemas.microsoft.com/office/drawing/2014/main" id="{1021F1A3-3891-8388-EE7A-9D3047FD3FBD}"/>
              </a:ext>
            </a:extLst>
          </p:cNvPr>
          <p:cNvSpPr>
            <a:spLocks noGrp="1"/>
          </p:cNvSpPr>
          <p:nvPr>
            <p:ph type="sldNum" sz="quarter" idx="12"/>
          </p:nvPr>
        </p:nvSpPr>
        <p:spPr/>
        <p:txBody>
          <a:bodyPr/>
          <a:lstStyle/>
          <a:p>
            <a:fld id="{6F73E491-9699-2D46-B27E-48F8A4F0E758}" type="slidenum">
              <a:rPr lang="en-US" smtClean="0"/>
              <a:t>19</a:t>
            </a:fld>
            <a:endParaRPr lang="en-US"/>
          </a:p>
        </p:txBody>
      </p:sp>
    </p:spTree>
    <p:custDataLst>
      <p:tags r:id="rId1"/>
    </p:custDataLst>
    <p:extLst>
      <p:ext uri="{BB962C8B-B14F-4D97-AF65-F5344CB8AC3E}">
        <p14:creationId xmlns:p14="http://schemas.microsoft.com/office/powerpoint/2010/main" val="3718980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F39AB9B-3CF2-277C-2A2B-0842F931956B}"/>
              </a:ext>
            </a:extLst>
          </p:cNvPr>
          <p:cNvSpPr>
            <a:spLocks noGrp="1"/>
          </p:cNvSpPr>
          <p:nvPr>
            <p:ph type="sldNum" sz="quarter" idx="12"/>
          </p:nvPr>
        </p:nvSpPr>
        <p:spPr/>
        <p:txBody>
          <a:bodyPr/>
          <a:lstStyle/>
          <a:p>
            <a:fld id="{9C86E598-F0F3-FA4A-9196-8DA52F33512A}" type="slidenum">
              <a:rPr lang="en-US" smtClean="0"/>
              <a:t>2</a:t>
            </a:fld>
            <a:endParaRPr lang="en-US"/>
          </a:p>
        </p:txBody>
      </p:sp>
      <p:pic>
        <p:nvPicPr>
          <p:cNvPr id="6" name="Picture 5">
            <a:extLst>
              <a:ext uri="{FF2B5EF4-FFF2-40B4-BE49-F238E27FC236}">
                <a16:creationId xmlns:a16="http://schemas.microsoft.com/office/drawing/2014/main" id="{44B9B76D-5606-43B5-EC56-79CF0E9DC61F}"/>
              </a:ext>
            </a:extLst>
          </p:cNvPr>
          <p:cNvPicPr>
            <a:picLocks noChangeAspect="1"/>
          </p:cNvPicPr>
          <p:nvPr/>
        </p:nvPicPr>
        <p:blipFill rotWithShape="1">
          <a:blip r:embed="rId4"/>
          <a:srcRect r="71952"/>
          <a:stretch/>
        </p:blipFill>
        <p:spPr>
          <a:xfrm>
            <a:off x="464446" y="2599444"/>
            <a:ext cx="2829696" cy="2794519"/>
          </a:xfrm>
          <a:prstGeom prst="rect">
            <a:avLst/>
          </a:prstGeom>
        </p:spPr>
      </p:pic>
      <p:pic>
        <p:nvPicPr>
          <p:cNvPr id="8" name="Picture 7">
            <a:extLst>
              <a:ext uri="{FF2B5EF4-FFF2-40B4-BE49-F238E27FC236}">
                <a16:creationId xmlns:a16="http://schemas.microsoft.com/office/drawing/2014/main" id="{6D5E5F1E-277C-1CEE-60D1-2C9C7AA85AF9}"/>
              </a:ext>
            </a:extLst>
          </p:cNvPr>
          <p:cNvPicPr>
            <a:picLocks noChangeAspect="1"/>
          </p:cNvPicPr>
          <p:nvPr/>
        </p:nvPicPr>
        <p:blipFill rotWithShape="1">
          <a:blip r:embed="rId4"/>
          <a:srcRect l="27640" r="41018"/>
          <a:stretch/>
        </p:blipFill>
        <p:spPr>
          <a:xfrm>
            <a:off x="3206055" y="2454414"/>
            <a:ext cx="3326131" cy="2939549"/>
          </a:xfrm>
          <a:prstGeom prst="rect">
            <a:avLst/>
          </a:prstGeom>
        </p:spPr>
      </p:pic>
      <p:sp>
        <p:nvSpPr>
          <p:cNvPr id="9" name="Title 1">
            <a:extLst>
              <a:ext uri="{FF2B5EF4-FFF2-40B4-BE49-F238E27FC236}">
                <a16:creationId xmlns:a16="http://schemas.microsoft.com/office/drawing/2014/main" id="{B4E4383D-5DDE-DB84-1774-4EF68038CAD1}"/>
              </a:ext>
            </a:extLst>
          </p:cNvPr>
          <p:cNvSpPr>
            <a:spLocks noGrp="1"/>
          </p:cNvSpPr>
          <p:nvPr>
            <p:ph type="title"/>
          </p:nvPr>
        </p:nvSpPr>
        <p:spPr>
          <a:xfrm>
            <a:off x="401466" y="365125"/>
            <a:ext cx="11144539" cy="1325563"/>
          </a:xfrm>
        </p:spPr>
        <p:txBody>
          <a:bodyPr/>
          <a:lstStyle/>
          <a:p>
            <a:r>
              <a:rPr lang="en-US"/>
              <a:t>Motivation </a:t>
            </a:r>
          </a:p>
        </p:txBody>
      </p:sp>
      <p:sp>
        <p:nvSpPr>
          <p:cNvPr id="10" name="Content Placeholder 2">
            <a:extLst>
              <a:ext uri="{FF2B5EF4-FFF2-40B4-BE49-F238E27FC236}">
                <a16:creationId xmlns:a16="http://schemas.microsoft.com/office/drawing/2014/main" id="{21720A90-891D-4C56-00F1-CF4E4023BC35}"/>
              </a:ext>
            </a:extLst>
          </p:cNvPr>
          <p:cNvSpPr>
            <a:spLocks noGrp="1"/>
          </p:cNvSpPr>
          <p:nvPr>
            <p:ph idx="1"/>
          </p:nvPr>
        </p:nvSpPr>
        <p:spPr>
          <a:xfrm>
            <a:off x="838200" y="1709383"/>
            <a:ext cx="10515600" cy="654685"/>
          </a:xfrm>
        </p:spPr>
        <p:txBody>
          <a:bodyPr/>
          <a:lstStyle/>
          <a:p>
            <a:r>
              <a:rPr lang="en-AU"/>
              <a:t>Querying language models (LM) for hypernym (Is-A) knowledge</a:t>
            </a:r>
            <a:endParaRPr lang="en-US"/>
          </a:p>
        </p:txBody>
      </p:sp>
      <p:sp>
        <p:nvSpPr>
          <p:cNvPr id="11" name="TextBox 10">
            <a:extLst>
              <a:ext uri="{FF2B5EF4-FFF2-40B4-BE49-F238E27FC236}">
                <a16:creationId xmlns:a16="http://schemas.microsoft.com/office/drawing/2014/main" id="{DA32B201-3D6E-6680-29EF-1862BFC903F3}"/>
              </a:ext>
            </a:extLst>
          </p:cNvPr>
          <p:cNvSpPr txBox="1"/>
          <p:nvPr/>
        </p:nvSpPr>
        <p:spPr>
          <a:xfrm>
            <a:off x="7155089" y="5169624"/>
            <a:ext cx="4492577" cy="369332"/>
          </a:xfrm>
          <a:prstGeom prst="rect">
            <a:avLst/>
          </a:prstGeom>
          <a:noFill/>
        </p:spPr>
        <p:txBody>
          <a:bodyPr wrap="none" rtlCol="0">
            <a:spAutoFit/>
          </a:bodyPr>
          <a:lstStyle/>
          <a:p>
            <a:r>
              <a:rPr lang="en-AU" dirty="0">
                <a:solidFill>
                  <a:schemeClr val="tx1">
                    <a:lumMod val="75000"/>
                    <a:lumOff val="25000"/>
                  </a:schemeClr>
                </a:solidFill>
                <a:effectLst/>
                <a:latin typeface="Avenir" panose="02000503020000020003" pitchFamily="2" charset="0"/>
              </a:rPr>
              <a:t>(</a:t>
            </a:r>
            <a:r>
              <a:rPr lang="en-AU" dirty="0" err="1">
                <a:solidFill>
                  <a:schemeClr val="tx1">
                    <a:lumMod val="75000"/>
                    <a:lumOff val="25000"/>
                  </a:schemeClr>
                </a:solidFill>
                <a:effectLst/>
                <a:latin typeface="Avenir" panose="02000503020000020003" pitchFamily="2" charset="0"/>
              </a:rPr>
              <a:t>Petroni</a:t>
            </a:r>
            <a:r>
              <a:rPr lang="en-AU" dirty="0">
                <a:solidFill>
                  <a:schemeClr val="tx1">
                    <a:lumMod val="75000"/>
                    <a:lumOff val="25000"/>
                  </a:schemeClr>
                </a:solidFill>
                <a:effectLst/>
                <a:latin typeface="Avenir" panose="02000503020000020003" pitchFamily="2" charset="0"/>
              </a:rPr>
              <a:t> et al., 2019; Feldman et al., 2019)</a:t>
            </a:r>
          </a:p>
        </p:txBody>
      </p:sp>
      <p:pic>
        <p:nvPicPr>
          <p:cNvPr id="15" name="Picture 14">
            <a:extLst>
              <a:ext uri="{FF2B5EF4-FFF2-40B4-BE49-F238E27FC236}">
                <a16:creationId xmlns:a16="http://schemas.microsoft.com/office/drawing/2014/main" id="{045200DC-F232-A04D-68CD-A9F06E253F87}"/>
              </a:ext>
            </a:extLst>
          </p:cNvPr>
          <p:cNvPicPr>
            <a:picLocks noChangeAspect="1"/>
          </p:cNvPicPr>
          <p:nvPr/>
        </p:nvPicPr>
        <p:blipFill>
          <a:blip r:embed="rId5"/>
          <a:stretch>
            <a:fillRect/>
          </a:stretch>
        </p:blipFill>
        <p:spPr>
          <a:xfrm>
            <a:off x="6542816" y="2926168"/>
            <a:ext cx="3326131" cy="1778236"/>
          </a:xfrm>
          <a:prstGeom prst="rect">
            <a:avLst/>
          </a:prstGeom>
        </p:spPr>
      </p:pic>
      <p:pic>
        <p:nvPicPr>
          <p:cNvPr id="16" name="Picture 15">
            <a:extLst>
              <a:ext uri="{FF2B5EF4-FFF2-40B4-BE49-F238E27FC236}">
                <a16:creationId xmlns:a16="http://schemas.microsoft.com/office/drawing/2014/main" id="{FBCEBD43-281F-9C4A-746B-EA8524C4FBBA}"/>
              </a:ext>
            </a:extLst>
          </p:cNvPr>
          <p:cNvPicPr>
            <a:picLocks noChangeAspect="1"/>
          </p:cNvPicPr>
          <p:nvPr/>
        </p:nvPicPr>
        <p:blipFill>
          <a:blip r:embed="rId6"/>
          <a:stretch>
            <a:fillRect/>
          </a:stretch>
        </p:blipFill>
        <p:spPr>
          <a:xfrm>
            <a:off x="9729248" y="3700035"/>
            <a:ext cx="2269490" cy="736693"/>
          </a:xfrm>
          <a:prstGeom prst="rect">
            <a:avLst/>
          </a:prstGeom>
        </p:spPr>
      </p:pic>
    </p:spTree>
    <p:custDataLst>
      <p:tags r:id="rId1"/>
    </p:custDataLst>
    <p:extLst>
      <p:ext uri="{BB962C8B-B14F-4D97-AF65-F5344CB8AC3E}">
        <p14:creationId xmlns:p14="http://schemas.microsoft.com/office/powerpoint/2010/main" val="3907460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DAEB8-1A72-F00D-E183-51E3B242A9A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D478CA4-7787-5BA8-663A-B4580E2AB494}"/>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4FF6ED3D-4B8A-E3BF-2945-493C58F731A8}"/>
              </a:ext>
            </a:extLst>
          </p:cNvPr>
          <p:cNvSpPr>
            <a:spLocks noGrp="1"/>
          </p:cNvSpPr>
          <p:nvPr>
            <p:ph type="sldNum" sz="quarter" idx="12"/>
          </p:nvPr>
        </p:nvSpPr>
        <p:spPr/>
        <p:txBody>
          <a:bodyPr/>
          <a:lstStyle/>
          <a:p>
            <a:fld id="{6F73E491-9699-2D46-B27E-48F8A4F0E758}" type="slidenum">
              <a:rPr lang="en-US" smtClean="0"/>
              <a:t>20</a:t>
            </a:fld>
            <a:endParaRPr lang="en-US"/>
          </a:p>
        </p:txBody>
      </p:sp>
    </p:spTree>
    <p:extLst>
      <p:ext uri="{BB962C8B-B14F-4D97-AF65-F5344CB8AC3E}">
        <p14:creationId xmlns:p14="http://schemas.microsoft.com/office/powerpoint/2010/main" val="359172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1B809-7795-70FE-3E3E-AD6AA6DBC116}"/>
              </a:ext>
            </a:extLst>
          </p:cNvPr>
          <p:cNvSpPr>
            <a:spLocks noGrp="1"/>
          </p:cNvSpPr>
          <p:nvPr>
            <p:ph type="title"/>
          </p:nvPr>
        </p:nvSpPr>
        <p:spPr>
          <a:xfrm>
            <a:off x="401467" y="365125"/>
            <a:ext cx="4719174" cy="1325563"/>
          </a:xfrm>
        </p:spPr>
        <p:txBody>
          <a:bodyPr/>
          <a:lstStyle/>
          <a:p>
            <a:r>
              <a:rPr lang="en-US"/>
              <a:t>Motivation </a:t>
            </a:r>
          </a:p>
        </p:txBody>
      </p:sp>
      <p:sp>
        <p:nvSpPr>
          <p:cNvPr id="3" name="Content Placeholder 2">
            <a:extLst>
              <a:ext uri="{FF2B5EF4-FFF2-40B4-BE49-F238E27FC236}">
                <a16:creationId xmlns:a16="http://schemas.microsoft.com/office/drawing/2014/main" id="{2BF2020D-33E2-85AD-86B9-A2613B40E00B}"/>
              </a:ext>
            </a:extLst>
          </p:cNvPr>
          <p:cNvSpPr>
            <a:spLocks noGrp="1"/>
          </p:cNvSpPr>
          <p:nvPr>
            <p:ph idx="1"/>
          </p:nvPr>
        </p:nvSpPr>
        <p:spPr>
          <a:xfrm>
            <a:off x="696813" y="1584487"/>
            <a:ext cx="5257800" cy="1379185"/>
          </a:xfrm>
        </p:spPr>
        <p:txBody>
          <a:bodyPr>
            <a:normAutofit/>
          </a:bodyPr>
          <a:lstStyle/>
          <a:p>
            <a:r>
              <a:rPr lang="en-AU"/>
              <a:t>Capture affirmative context </a:t>
            </a:r>
            <a:r>
              <a:rPr lang="en-AU" sz="2000">
                <a:solidFill>
                  <a:schemeClr val="tx1">
                    <a:lumMod val="75000"/>
                    <a:lumOff val="25000"/>
                  </a:schemeClr>
                </a:solidFill>
              </a:rPr>
              <a:t>(</a:t>
            </a:r>
            <a:r>
              <a:rPr lang="en-AU" sz="2000" err="1">
                <a:solidFill>
                  <a:schemeClr val="tx1">
                    <a:lumMod val="75000"/>
                    <a:lumOff val="25000"/>
                  </a:schemeClr>
                </a:solidFill>
              </a:rPr>
              <a:t>Petroni</a:t>
            </a:r>
            <a:r>
              <a:rPr lang="en-AU" sz="2000">
                <a:solidFill>
                  <a:schemeClr val="tx1">
                    <a:lumMod val="75000"/>
                    <a:lumOff val="25000"/>
                  </a:schemeClr>
                </a:solidFill>
              </a:rPr>
              <a:t> et al. 2019; Weir et al. 2020; </a:t>
            </a:r>
            <a:r>
              <a:rPr lang="en-AU" sz="2000" err="1">
                <a:solidFill>
                  <a:schemeClr val="tx1">
                    <a:lumMod val="75000"/>
                    <a:lumOff val="25000"/>
                  </a:schemeClr>
                </a:solidFill>
              </a:rPr>
              <a:t>Shwartz</a:t>
            </a:r>
            <a:r>
              <a:rPr lang="en-AU" sz="2000">
                <a:solidFill>
                  <a:schemeClr val="tx1">
                    <a:lumMod val="75000"/>
                    <a:lumOff val="25000"/>
                  </a:schemeClr>
                </a:solidFill>
              </a:rPr>
              <a:t> et al. 2020)</a:t>
            </a:r>
            <a:endParaRPr lang="en-AU" sz="2400">
              <a:solidFill>
                <a:schemeClr val="tx1">
                  <a:lumMod val="75000"/>
                  <a:lumOff val="25000"/>
                </a:schemeClr>
              </a:solidFill>
            </a:endParaRPr>
          </a:p>
        </p:txBody>
      </p:sp>
      <p:sp>
        <p:nvSpPr>
          <p:cNvPr id="4" name="Slide Number Placeholder 3">
            <a:extLst>
              <a:ext uri="{FF2B5EF4-FFF2-40B4-BE49-F238E27FC236}">
                <a16:creationId xmlns:a16="http://schemas.microsoft.com/office/drawing/2014/main" id="{56DD115D-800C-284C-0F1F-C2B4205BD87B}"/>
              </a:ext>
            </a:extLst>
          </p:cNvPr>
          <p:cNvSpPr>
            <a:spLocks noGrp="1"/>
          </p:cNvSpPr>
          <p:nvPr>
            <p:ph type="sldNum" sz="quarter" idx="12"/>
          </p:nvPr>
        </p:nvSpPr>
        <p:spPr/>
        <p:txBody>
          <a:bodyPr/>
          <a:lstStyle/>
          <a:p>
            <a:fld id="{9C86E598-F0F3-FA4A-9196-8DA52F33512A}" type="slidenum">
              <a:rPr lang="en-US" smtClean="0"/>
              <a:t>3</a:t>
            </a:fld>
            <a:endParaRPr lang="en-US"/>
          </a:p>
        </p:txBody>
      </p:sp>
      <p:grpSp>
        <p:nvGrpSpPr>
          <p:cNvPr id="28" name="Group 27">
            <a:extLst>
              <a:ext uri="{FF2B5EF4-FFF2-40B4-BE49-F238E27FC236}">
                <a16:creationId xmlns:a16="http://schemas.microsoft.com/office/drawing/2014/main" id="{F97B4012-3A30-D201-DD1E-21820E96AE1F}"/>
              </a:ext>
            </a:extLst>
          </p:cNvPr>
          <p:cNvGrpSpPr/>
          <p:nvPr/>
        </p:nvGrpSpPr>
        <p:grpSpPr>
          <a:xfrm>
            <a:off x="6174307" y="4688447"/>
            <a:ext cx="5272215" cy="1004537"/>
            <a:chOff x="726987" y="3226049"/>
            <a:chExt cx="5272215" cy="1004537"/>
          </a:xfrm>
        </p:grpSpPr>
        <p:pic>
          <p:nvPicPr>
            <p:cNvPr id="29" name="Graphic 28" descr="Close with solid fill">
              <a:extLst>
                <a:ext uri="{FF2B5EF4-FFF2-40B4-BE49-F238E27FC236}">
                  <a16:creationId xmlns:a16="http://schemas.microsoft.com/office/drawing/2014/main" id="{514D8CD8-31A8-F094-1342-0E4383A9917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55741" y="3556124"/>
              <a:ext cx="486238" cy="486238"/>
            </a:xfrm>
            <a:prstGeom prst="rect">
              <a:avLst/>
            </a:prstGeom>
          </p:spPr>
        </p:pic>
        <p:sp>
          <p:nvSpPr>
            <p:cNvPr id="30" name="Content Placeholder 2">
              <a:extLst>
                <a:ext uri="{FF2B5EF4-FFF2-40B4-BE49-F238E27FC236}">
                  <a16:creationId xmlns:a16="http://schemas.microsoft.com/office/drawing/2014/main" id="{FF4A151D-49E0-02EC-22F5-431069F9FAF0}"/>
                </a:ext>
              </a:extLst>
            </p:cNvPr>
            <p:cNvSpPr txBox="1">
              <a:spLocks/>
            </p:cNvSpPr>
            <p:nvPr/>
          </p:nvSpPr>
          <p:spPr>
            <a:xfrm>
              <a:off x="726987" y="3456293"/>
              <a:ext cx="2609335" cy="5839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altLang="zh-CN">
                  <a:solidFill>
                    <a:srgbClr val="C00000"/>
                  </a:solidFill>
                </a:rPr>
                <a:t>Cars </a:t>
              </a:r>
              <a:r>
                <a:rPr lang="en-AU" altLang="zh-CN"/>
                <a:t>are</a:t>
              </a:r>
              <a:r>
                <a:rPr lang="en-AU" altLang="zh-CN">
                  <a:solidFill>
                    <a:srgbClr val="C00000"/>
                  </a:solidFill>
                </a:rPr>
                <a:t> </a:t>
              </a:r>
              <a:r>
                <a:rPr lang="en-AU" altLang="zh-CN"/>
                <a:t>__</a:t>
              </a:r>
              <a:endParaRPr lang="en-US"/>
            </a:p>
          </p:txBody>
        </p:sp>
        <p:pic>
          <p:nvPicPr>
            <p:cNvPr id="31" name="Picture 30">
              <a:extLst>
                <a:ext uri="{FF2B5EF4-FFF2-40B4-BE49-F238E27FC236}">
                  <a16:creationId xmlns:a16="http://schemas.microsoft.com/office/drawing/2014/main" id="{C2DCD222-604C-D7A7-58D7-B7C7CB61E2BA}"/>
                </a:ext>
              </a:extLst>
            </p:cNvPr>
            <p:cNvPicPr>
              <a:picLocks noChangeAspect="1"/>
            </p:cNvPicPr>
            <p:nvPr/>
          </p:nvPicPr>
          <p:blipFill rotWithShape="1">
            <a:blip r:embed="rId6"/>
            <a:srcRect l="5228" t="1555" r="25273" b="31670"/>
            <a:stretch/>
          </p:blipFill>
          <p:spPr>
            <a:xfrm>
              <a:off x="2843599" y="3226049"/>
              <a:ext cx="951470" cy="914169"/>
            </a:xfrm>
            <a:prstGeom prst="rect">
              <a:avLst/>
            </a:prstGeom>
          </p:spPr>
        </p:pic>
        <p:sp>
          <p:nvSpPr>
            <p:cNvPr id="32" name="Oval Callout 31">
              <a:extLst>
                <a:ext uri="{FF2B5EF4-FFF2-40B4-BE49-F238E27FC236}">
                  <a16:creationId xmlns:a16="http://schemas.microsoft.com/office/drawing/2014/main" id="{2D7944B5-8646-7383-5A10-FE4E27639BEB}"/>
                </a:ext>
              </a:extLst>
            </p:cNvPr>
            <p:cNvSpPr/>
            <p:nvPr/>
          </p:nvSpPr>
          <p:spPr>
            <a:xfrm>
              <a:off x="4195115" y="3226050"/>
              <a:ext cx="1804087" cy="1004536"/>
            </a:xfrm>
            <a:prstGeom prst="wedgeEllipseCallout">
              <a:avLst>
                <a:gd name="adj1" fmla="val -81792"/>
                <a:gd name="adj2" fmla="val 4294"/>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B33C9DEA-AE88-ED21-D344-E93BBCEC1DAB}"/>
                </a:ext>
              </a:extLst>
            </p:cNvPr>
            <p:cNvSpPr txBox="1"/>
            <p:nvPr/>
          </p:nvSpPr>
          <p:spPr>
            <a:xfrm>
              <a:off x="4503046" y="3516320"/>
              <a:ext cx="861133" cy="523220"/>
            </a:xfrm>
            <a:prstGeom prst="rect">
              <a:avLst/>
            </a:prstGeom>
            <a:noFill/>
          </p:spPr>
          <p:txBody>
            <a:bodyPr wrap="none" rtlCol="0">
              <a:spAutoFit/>
            </a:bodyPr>
            <a:lstStyle/>
            <a:p>
              <a:r>
                <a:rPr lang="en-US" sz="2800">
                  <a:latin typeface="Liberation Serif" panose="02020603050405020304" pitchFamily="18" charset="0"/>
                </a:rPr>
                <a:t>trees</a:t>
              </a:r>
            </a:p>
          </p:txBody>
        </p:sp>
      </p:grpSp>
      <p:grpSp>
        <p:nvGrpSpPr>
          <p:cNvPr id="34" name="Group 33">
            <a:extLst>
              <a:ext uri="{FF2B5EF4-FFF2-40B4-BE49-F238E27FC236}">
                <a16:creationId xmlns:a16="http://schemas.microsoft.com/office/drawing/2014/main" id="{D4A25E1F-623C-C5D1-8792-BF7C72A7E867}"/>
              </a:ext>
            </a:extLst>
          </p:cNvPr>
          <p:cNvGrpSpPr/>
          <p:nvPr/>
        </p:nvGrpSpPr>
        <p:grpSpPr>
          <a:xfrm>
            <a:off x="6183885" y="3031095"/>
            <a:ext cx="5192755" cy="1004537"/>
            <a:chOff x="726987" y="3226049"/>
            <a:chExt cx="5192755" cy="1004537"/>
          </a:xfrm>
        </p:grpSpPr>
        <p:pic>
          <p:nvPicPr>
            <p:cNvPr id="35" name="Graphic 34" descr="Close with solid fill">
              <a:extLst>
                <a:ext uri="{FF2B5EF4-FFF2-40B4-BE49-F238E27FC236}">
                  <a16:creationId xmlns:a16="http://schemas.microsoft.com/office/drawing/2014/main" id="{8C89B93A-5599-A8EB-F796-475CA04D9DB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55741" y="3556124"/>
              <a:ext cx="486238" cy="486238"/>
            </a:xfrm>
            <a:prstGeom prst="rect">
              <a:avLst/>
            </a:prstGeom>
          </p:spPr>
        </p:pic>
        <p:sp>
          <p:nvSpPr>
            <p:cNvPr id="36" name="Content Placeholder 2">
              <a:extLst>
                <a:ext uri="{FF2B5EF4-FFF2-40B4-BE49-F238E27FC236}">
                  <a16:creationId xmlns:a16="http://schemas.microsoft.com/office/drawing/2014/main" id="{7D415386-DF1C-B32C-35B8-55F632CF6FF2}"/>
                </a:ext>
              </a:extLst>
            </p:cNvPr>
            <p:cNvSpPr txBox="1">
              <a:spLocks/>
            </p:cNvSpPr>
            <p:nvPr/>
          </p:nvSpPr>
          <p:spPr>
            <a:xfrm>
              <a:off x="726987" y="3456293"/>
              <a:ext cx="2609335" cy="5839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altLang="zh-CN"/>
                <a:t>A </a:t>
              </a:r>
              <a:r>
                <a:rPr lang="en-AU" altLang="zh-CN">
                  <a:solidFill>
                    <a:srgbClr val="C00000"/>
                  </a:solidFill>
                </a:rPr>
                <a:t>kea</a:t>
              </a:r>
              <a:r>
                <a:rPr lang="en-AU" altLang="zh-CN"/>
                <a:t> is a __</a:t>
              </a:r>
              <a:endParaRPr lang="en-US"/>
            </a:p>
          </p:txBody>
        </p:sp>
        <p:pic>
          <p:nvPicPr>
            <p:cNvPr id="37" name="Picture 36">
              <a:extLst>
                <a:ext uri="{FF2B5EF4-FFF2-40B4-BE49-F238E27FC236}">
                  <a16:creationId xmlns:a16="http://schemas.microsoft.com/office/drawing/2014/main" id="{60B3D66C-5988-6E21-DDDB-72F34F030B7A}"/>
                </a:ext>
              </a:extLst>
            </p:cNvPr>
            <p:cNvPicPr>
              <a:picLocks noChangeAspect="1"/>
            </p:cNvPicPr>
            <p:nvPr/>
          </p:nvPicPr>
          <p:blipFill rotWithShape="1">
            <a:blip r:embed="rId6"/>
            <a:srcRect l="5228" t="1555" r="25273" b="31670"/>
            <a:stretch/>
          </p:blipFill>
          <p:spPr>
            <a:xfrm>
              <a:off x="2843599" y="3226049"/>
              <a:ext cx="951470" cy="914169"/>
            </a:xfrm>
            <a:prstGeom prst="rect">
              <a:avLst/>
            </a:prstGeom>
          </p:spPr>
        </p:pic>
        <p:sp>
          <p:nvSpPr>
            <p:cNvPr id="38" name="Oval Callout 37">
              <a:extLst>
                <a:ext uri="{FF2B5EF4-FFF2-40B4-BE49-F238E27FC236}">
                  <a16:creationId xmlns:a16="http://schemas.microsoft.com/office/drawing/2014/main" id="{268659CF-27FD-E47B-03AB-252C51B3DD88}"/>
                </a:ext>
              </a:extLst>
            </p:cNvPr>
            <p:cNvSpPr/>
            <p:nvPr/>
          </p:nvSpPr>
          <p:spPr>
            <a:xfrm>
              <a:off x="4195116" y="3226050"/>
              <a:ext cx="1724626" cy="1004536"/>
            </a:xfrm>
            <a:prstGeom prst="wedgeEllipseCallout">
              <a:avLst>
                <a:gd name="adj1" fmla="val -81792"/>
                <a:gd name="adj2" fmla="val 4294"/>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0F074170-29F1-7125-60E7-73E98342F5D1}"/>
                </a:ext>
              </a:extLst>
            </p:cNvPr>
            <p:cNvSpPr txBox="1"/>
            <p:nvPr/>
          </p:nvSpPr>
          <p:spPr>
            <a:xfrm>
              <a:off x="4503046" y="3516320"/>
              <a:ext cx="723275" cy="523220"/>
            </a:xfrm>
            <a:prstGeom prst="rect">
              <a:avLst/>
            </a:prstGeom>
            <a:noFill/>
          </p:spPr>
          <p:txBody>
            <a:bodyPr wrap="none" rtlCol="0">
              <a:spAutoFit/>
            </a:bodyPr>
            <a:lstStyle/>
            <a:p>
              <a:r>
                <a:rPr lang="en-US" sz="2800">
                  <a:latin typeface="Liberation Serif" panose="02020603050405020304" pitchFamily="18" charset="0"/>
                </a:rPr>
                <a:t>fish</a:t>
              </a:r>
            </a:p>
          </p:txBody>
        </p:sp>
      </p:grpSp>
      <p:grpSp>
        <p:nvGrpSpPr>
          <p:cNvPr id="41" name="Group 40">
            <a:extLst>
              <a:ext uri="{FF2B5EF4-FFF2-40B4-BE49-F238E27FC236}">
                <a16:creationId xmlns:a16="http://schemas.microsoft.com/office/drawing/2014/main" id="{0E7C370C-EC5E-84C3-C62A-D60BB1200459}"/>
              </a:ext>
            </a:extLst>
          </p:cNvPr>
          <p:cNvGrpSpPr/>
          <p:nvPr/>
        </p:nvGrpSpPr>
        <p:grpSpPr>
          <a:xfrm>
            <a:off x="6237389" y="1350281"/>
            <a:ext cx="5245443" cy="914169"/>
            <a:chOff x="6139761" y="2893226"/>
            <a:chExt cx="5245443" cy="914169"/>
          </a:xfrm>
        </p:grpSpPr>
        <p:grpSp>
          <p:nvGrpSpPr>
            <p:cNvPr id="17" name="Group 16">
              <a:extLst>
                <a:ext uri="{FF2B5EF4-FFF2-40B4-BE49-F238E27FC236}">
                  <a16:creationId xmlns:a16="http://schemas.microsoft.com/office/drawing/2014/main" id="{F995BB0B-E0CA-C8F6-4E58-197C56E01E9C}"/>
                </a:ext>
              </a:extLst>
            </p:cNvPr>
            <p:cNvGrpSpPr/>
            <p:nvPr/>
          </p:nvGrpSpPr>
          <p:grpSpPr>
            <a:xfrm>
              <a:off x="6139761" y="2893226"/>
              <a:ext cx="5245443" cy="914169"/>
              <a:chOff x="716688" y="4827630"/>
              <a:chExt cx="5245443" cy="914169"/>
            </a:xfrm>
          </p:grpSpPr>
          <p:sp>
            <p:nvSpPr>
              <p:cNvPr id="18" name="Content Placeholder 2">
                <a:extLst>
                  <a:ext uri="{FF2B5EF4-FFF2-40B4-BE49-F238E27FC236}">
                    <a16:creationId xmlns:a16="http://schemas.microsoft.com/office/drawing/2014/main" id="{BF9B8326-5E04-28BF-9C33-DFD38A0353BE}"/>
                  </a:ext>
                </a:extLst>
              </p:cNvPr>
              <p:cNvSpPr txBox="1">
                <a:spLocks/>
              </p:cNvSpPr>
              <p:nvPr/>
            </p:nvSpPr>
            <p:spPr>
              <a:xfrm>
                <a:off x="716688" y="5057874"/>
                <a:ext cx="2609335" cy="5839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t>A </a:t>
                </a:r>
                <a:r>
                  <a:rPr lang="en-US">
                    <a:solidFill>
                      <a:srgbClr val="C00000"/>
                    </a:solidFill>
                  </a:rPr>
                  <a:t>car</a:t>
                </a:r>
                <a:r>
                  <a:rPr lang="en-US"/>
                  <a:t> is a </a:t>
                </a:r>
                <a:r>
                  <a:rPr lang="en-AU" altLang="zh-CN"/>
                  <a:t>__</a:t>
                </a:r>
                <a:endParaRPr lang="en-US"/>
              </a:p>
            </p:txBody>
          </p:sp>
          <p:pic>
            <p:nvPicPr>
              <p:cNvPr id="19" name="Picture 18">
                <a:extLst>
                  <a:ext uri="{FF2B5EF4-FFF2-40B4-BE49-F238E27FC236}">
                    <a16:creationId xmlns:a16="http://schemas.microsoft.com/office/drawing/2014/main" id="{F10443D9-CAD5-50D7-2A35-6F052091CAA6}"/>
                  </a:ext>
                </a:extLst>
              </p:cNvPr>
              <p:cNvPicPr>
                <a:picLocks noChangeAspect="1"/>
              </p:cNvPicPr>
              <p:nvPr/>
            </p:nvPicPr>
            <p:blipFill rotWithShape="1">
              <a:blip r:embed="rId6"/>
              <a:srcRect l="5228" t="1555" r="25273" b="31670"/>
              <a:stretch/>
            </p:blipFill>
            <p:spPr>
              <a:xfrm>
                <a:off x="2833300" y="4827630"/>
                <a:ext cx="951470" cy="914169"/>
              </a:xfrm>
              <a:prstGeom prst="rect">
                <a:avLst/>
              </a:prstGeom>
            </p:spPr>
          </p:pic>
          <p:sp>
            <p:nvSpPr>
              <p:cNvPr id="20" name="Oval Callout 19">
                <a:extLst>
                  <a:ext uri="{FF2B5EF4-FFF2-40B4-BE49-F238E27FC236}">
                    <a16:creationId xmlns:a16="http://schemas.microsoft.com/office/drawing/2014/main" id="{8E720343-64DE-F8B6-F7C2-3DE88A07CBFA}"/>
                  </a:ext>
                </a:extLst>
              </p:cNvPr>
              <p:cNvSpPr/>
              <p:nvPr/>
            </p:nvSpPr>
            <p:spPr>
              <a:xfrm>
                <a:off x="4184817" y="4911488"/>
                <a:ext cx="1777314" cy="730329"/>
              </a:xfrm>
              <a:prstGeom prst="wedgeEllipseCallout">
                <a:avLst>
                  <a:gd name="adj1" fmla="val -81792"/>
                  <a:gd name="adj2" fmla="val 4294"/>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31D671B-0DFB-FE77-9F9E-EC4ACBAAF5ED}"/>
                  </a:ext>
                </a:extLst>
              </p:cNvPr>
              <p:cNvSpPr txBox="1"/>
              <p:nvPr/>
            </p:nvSpPr>
            <p:spPr>
              <a:xfrm>
                <a:off x="4407063" y="4886755"/>
                <a:ext cx="1218603" cy="523220"/>
              </a:xfrm>
              <a:prstGeom prst="rect">
                <a:avLst/>
              </a:prstGeom>
              <a:noFill/>
            </p:spPr>
            <p:txBody>
              <a:bodyPr wrap="none" rtlCol="0">
                <a:spAutoFit/>
              </a:bodyPr>
              <a:lstStyle/>
              <a:p>
                <a:r>
                  <a:rPr lang="en-US" sz="2800">
                    <a:latin typeface="Liberation Serif" panose="02020603050405020304" pitchFamily="18" charset="0"/>
                  </a:rPr>
                  <a:t>vehicle</a:t>
                </a:r>
              </a:p>
            </p:txBody>
          </p:sp>
        </p:grpSp>
        <p:pic>
          <p:nvPicPr>
            <p:cNvPr id="40" name="Graphic 39" descr="Tick with solid fill">
              <a:extLst>
                <a:ext uri="{FF2B5EF4-FFF2-40B4-BE49-F238E27FC236}">
                  <a16:creationId xmlns:a16="http://schemas.microsoft.com/office/drawing/2014/main" id="{557C1405-3523-0DD9-13A2-6BFE7E8C481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670939" y="3193296"/>
              <a:ext cx="550549" cy="550549"/>
            </a:xfrm>
            <a:prstGeom prst="rect">
              <a:avLst/>
            </a:prstGeom>
          </p:spPr>
        </p:pic>
      </p:grpSp>
      <p:sp>
        <p:nvSpPr>
          <p:cNvPr id="42" name="Content Placeholder 2">
            <a:extLst>
              <a:ext uri="{FF2B5EF4-FFF2-40B4-BE49-F238E27FC236}">
                <a16:creationId xmlns:a16="http://schemas.microsoft.com/office/drawing/2014/main" id="{9C08A07D-AE2B-3730-3170-B55766EBDE3B}"/>
              </a:ext>
            </a:extLst>
          </p:cNvPr>
          <p:cNvSpPr txBox="1">
            <a:spLocks/>
          </p:cNvSpPr>
          <p:nvPr/>
        </p:nvSpPr>
        <p:spPr>
          <a:xfrm>
            <a:off x="654287" y="3071038"/>
            <a:ext cx="5257800" cy="300608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a:t>Fail on challenge scenarios: </a:t>
            </a:r>
            <a:endParaRPr lang="en-US" sz="2000">
              <a:solidFill>
                <a:schemeClr val="accent3"/>
              </a:solidFill>
            </a:endParaRPr>
          </a:p>
          <a:p>
            <a:pPr lvl="1"/>
            <a:r>
              <a:rPr lang="en-US"/>
              <a:t>Fail on uncommon concepts</a:t>
            </a:r>
            <a:r>
              <a:rPr lang="en-US" sz="2000">
                <a:solidFill>
                  <a:schemeClr val="bg2">
                    <a:lumMod val="75000"/>
                  </a:schemeClr>
                </a:solidFill>
              </a:rPr>
              <a:t> </a:t>
            </a:r>
            <a:r>
              <a:rPr lang="en-US" sz="2000">
                <a:solidFill>
                  <a:schemeClr val="tx1">
                    <a:lumMod val="75000"/>
                    <a:lumOff val="25000"/>
                  </a:schemeClr>
                </a:solidFill>
              </a:rPr>
              <a:t>(Schick and </a:t>
            </a:r>
            <a:r>
              <a:rPr lang="en-US" sz="2000" err="1">
                <a:solidFill>
                  <a:schemeClr val="tx1">
                    <a:lumMod val="75000"/>
                    <a:lumOff val="25000"/>
                  </a:schemeClr>
                </a:solidFill>
              </a:rPr>
              <a:t>Schütze</a:t>
            </a:r>
            <a:r>
              <a:rPr lang="en-US" sz="2000">
                <a:solidFill>
                  <a:schemeClr val="tx1">
                    <a:lumMod val="75000"/>
                    <a:lumOff val="25000"/>
                  </a:schemeClr>
                </a:solidFill>
              </a:rPr>
              <a:t>, 2019)</a:t>
            </a:r>
          </a:p>
          <a:p>
            <a:pPr lvl="1"/>
            <a:endParaRPr lang="en-US" sz="2000">
              <a:solidFill>
                <a:schemeClr val="tx1">
                  <a:lumMod val="75000"/>
                  <a:lumOff val="25000"/>
                </a:schemeClr>
              </a:solidFill>
            </a:endParaRPr>
          </a:p>
          <a:p>
            <a:pPr lvl="1"/>
            <a:r>
              <a:rPr lang="en-US"/>
              <a:t>Inconsistent predictions on singular and plural paraphrased hypernymy probes</a:t>
            </a:r>
            <a:r>
              <a:rPr lang="en-US" sz="2000"/>
              <a:t> </a:t>
            </a:r>
            <a:r>
              <a:rPr lang="en-US" sz="2000">
                <a:solidFill>
                  <a:schemeClr val="tx1">
                    <a:lumMod val="75000"/>
                    <a:lumOff val="25000"/>
                  </a:schemeClr>
                </a:solidFill>
              </a:rPr>
              <a:t>(</a:t>
            </a:r>
            <a:r>
              <a:rPr lang="en-US" sz="2000" err="1">
                <a:solidFill>
                  <a:schemeClr val="tx1">
                    <a:lumMod val="75000"/>
                    <a:lumOff val="25000"/>
                  </a:schemeClr>
                </a:solidFill>
              </a:rPr>
              <a:t>Ravichander</a:t>
            </a:r>
            <a:r>
              <a:rPr lang="en-US" sz="2000">
                <a:solidFill>
                  <a:schemeClr val="tx1">
                    <a:lumMod val="75000"/>
                    <a:lumOff val="25000"/>
                  </a:schemeClr>
                </a:solidFill>
              </a:rPr>
              <a:t> et al., 2020)</a:t>
            </a:r>
          </a:p>
          <a:p>
            <a:pPr marL="0" indent="0">
              <a:buNone/>
            </a:pPr>
            <a:endParaRPr lang="en-US"/>
          </a:p>
        </p:txBody>
      </p:sp>
      <p:pic>
        <p:nvPicPr>
          <p:cNvPr id="44" name="Picture 43">
            <a:extLst>
              <a:ext uri="{FF2B5EF4-FFF2-40B4-BE49-F238E27FC236}">
                <a16:creationId xmlns:a16="http://schemas.microsoft.com/office/drawing/2014/main" id="{9E27FAB6-1578-3B8E-F029-7A671677A70A}"/>
              </a:ext>
            </a:extLst>
          </p:cNvPr>
          <p:cNvPicPr>
            <a:picLocks noChangeAspect="1"/>
          </p:cNvPicPr>
          <p:nvPr/>
        </p:nvPicPr>
        <p:blipFill>
          <a:blip r:embed="rId9"/>
          <a:stretch>
            <a:fillRect/>
          </a:stretch>
        </p:blipFill>
        <p:spPr>
          <a:xfrm>
            <a:off x="6464311" y="3805026"/>
            <a:ext cx="1513733" cy="1032091"/>
          </a:xfrm>
          <a:prstGeom prst="rect">
            <a:avLst/>
          </a:prstGeom>
        </p:spPr>
      </p:pic>
    </p:spTree>
    <p:custDataLst>
      <p:tags r:id="rId1"/>
    </p:custDataLst>
    <p:extLst>
      <p:ext uri="{BB962C8B-B14F-4D97-AF65-F5344CB8AC3E}">
        <p14:creationId xmlns:p14="http://schemas.microsoft.com/office/powerpoint/2010/main" val="51633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A121C-E692-34A0-F93A-C75F0CE50197}"/>
              </a:ext>
            </a:extLst>
          </p:cNvPr>
          <p:cNvSpPr>
            <a:spLocks noGrp="1"/>
          </p:cNvSpPr>
          <p:nvPr>
            <p:ph type="title"/>
          </p:nvPr>
        </p:nvSpPr>
        <p:spPr/>
        <p:txBody>
          <a:bodyPr/>
          <a:lstStyle/>
          <a:p>
            <a:r>
              <a:rPr lang="en-US" dirty="0"/>
              <a:t>Research Question and Contribution</a:t>
            </a:r>
          </a:p>
        </p:txBody>
      </p:sp>
      <p:sp>
        <p:nvSpPr>
          <p:cNvPr id="4" name="Slide Number Placeholder 3">
            <a:extLst>
              <a:ext uri="{FF2B5EF4-FFF2-40B4-BE49-F238E27FC236}">
                <a16:creationId xmlns:a16="http://schemas.microsoft.com/office/drawing/2014/main" id="{626F149D-D603-A2C6-2783-033C1336777C}"/>
              </a:ext>
            </a:extLst>
          </p:cNvPr>
          <p:cNvSpPr>
            <a:spLocks noGrp="1"/>
          </p:cNvSpPr>
          <p:nvPr>
            <p:ph type="sldNum" sz="quarter" idx="12"/>
          </p:nvPr>
        </p:nvSpPr>
        <p:spPr/>
        <p:txBody>
          <a:bodyPr/>
          <a:lstStyle/>
          <a:p>
            <a:fld id="{9C86E598-F0F3-FA4A-9196-8DA52F33512A}" type="slidenum">
              <a:rPr lang="en-US" smtClean="0"/>
              <a:t>4</a:t>
            </a:fld>
            <a:endParaRPr lang="en-US"/>
          </a:p>
        </p:txBody>
      </p:sp>
      <p:sp>
        <p:nvSpPr>
          <p:cNvPr id="5" name="Content Placeholder 4">
            <a:extLst>
              <a:ext uri="{FF2B5EF4-FFF2-40B4-BE49-F238E27FC236}">
                <a16:creationId xmlns:a16="http://schemas.microsoft.com/office/drawing/2014/main" id="{238BAC16-98BD-A585-E0C8-324CC574828A}"/>
              </a:ext>
            </a:extLst>
          </p:cNvPr>
          <p:cNvSpPr txBox="1">
            <a:spLocks noGrp="1"/>
          </p:cNvSpPr>
          <p:nvPr>
            <p:ph idx="1"/>
          </p:nvPr>
        </p:nvSpPr>
        <p:spPr>
          <a:xfrm>
            <a:off x="609483" y="1690688"/>
            <a:ext cx="11212403" cy="3835922"/>
          </a:xfrm>
          <a:prstGeom prst="rect">
            <a:avLst/>
          </a:prstGeom>
          <a:noFill/>
        </p:spPr>
        <p:txBody>
          <a:bodyPr wrap="square" rtlCol="0">
            <a:spAutoFit/>
          </a:bodyPr>
          <a:lstStyle/>
          <a:p>
            <a:pPr marL="0" indent="0">
              <a:buNone/>
            </a:pPr>
            <a:endParaRPr lang="en-AU" sz="3200" dirty="0"/>
          </a:p>
          <a:p>
            <a:r>
              <a:rPr lang="en-AU" sz="3200" dirty="0"/>
              <a:t>Can we identify effective approaches to extract hypernym knowledge within pre-trained language models?</a:t>
            </a:r>
            <a:r>
              <a:rPr lang="en-US" sz="3200" dirty="0"/>
              <a:t> </a:t>
            </a:r>
          </a:p>
          <a:p>
            <a:endParaRPr lang="en-US" sz="3200" dirty="0"/>
          </a:p>
          <a:p>
            <a:r>
              <a:rPr lang="en-US" sz="3200" dirty="0"/>
              <a:t>We propose to use well-established patterns from corpus-mining to improve the hypernym extraction.  </a:t>
            </a:r>
          </a:p>
          <a:p>
            <a:pPr marL="457200" indent="-457200">
              <a:buFont typeface="Arial" panose="020B0604020202020204" pitchFamily="34" charset="0"/>
              <a:buChar char="•"/>
            </a:pPr>
            <a:endParaRPr lang="en-US" sz="3200" dirty="0"/>
          </a:p>
        </p:txBody>
      </p:sp>
    </p:spTree>
    <p:custDataLst>
      <p:tags r:id="rId1"/>
    </p:custDataLst>
    <p:extLst>
      <p:ext uri="{BB962C8B-B14F-4D97-AF65-F5344CB8AC3E}">
        <p14:creationId xmlns:p14="http://schemas.microsoft.com/office/powerpoint/2010/main" val="54224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AAE35-5895-F913-2A85-49DD39525E42}"/>
              </a:ext>
            </a:extLst>
          </p:cNvPr>
          <p:cNvSpPr>
            <a:spLocks noGrp="1"/>
          </p:cNvSpPr>
          <p:nvPr>
            <p:ph type="title"/>
          </p:nvPr>
        </p:nvSpPr>
        <p:spPr/>
        <p:txBody>
          <a:bodyPr/>
          <a:lstStyle/>
          <a:p>
            <a:pPr marL="0" indent="0">
              <a:buFont typeface="Arial" panose="020B0604020202020204" pitchFamily="34" charset="0"/>
              <a:buNone/>
            </a:pPr>
            <a:r>
              <a:rPr lang="en-US"/>
              <a:t>Anchored Patterns for Hypernym Acquisition</a:t>
            </a:r>
          </a:p>
        </p:txBody>
      </p:sp>
      <p:sp>
        <p:nvSpPr>
          <p:cNvPr id="4" name="Slide Number Placeholder 3">
            <a:extLst>
              <a:ext uri="{FF2B5EF4-FFF2-40B4-BE49-F238E27FC236}">
                <a16:creationId xmlns:a16="http://schemas.microsoft.com/office/drawing/2014/main" id="{F5FC7E3A-946E-1A0F-77F6-8C07568071BD}"/>
              </a:ext>
            </a:extLst>
          </p:cNvPr>
          <p:cNvSpPr>
            <a:spLocks noGrp="1"/>
          </p:cNvSpPr>
          <p:nvPr>
            <p:ph type="sldNum" sz="quarter" idx="12"/>
          </p:nvPr>
        </p:nvSpPr>
        <p:spPr/>
        <p:txBody>
          <a:bodyPr/>
          <a:lstStyle/>
          <a:p>
            <a:fld id="{9C86E598-F0F3-FA4A-9196-8DA52F33512A}" type="slidenum">
              <a:rPr lang="en-US" smtClean="0"/>
              <a:t>5</a:t>
            </a:fld>
            <a:endParaRPr lang="en-US"/>
          </a:p>
        </p:txBody>
      </p:sp>
      <p:sp>
        <p:nvSpPr>
          <p:cNvPr id="6" name="Oval 5">
            <a:extLst>
              <a:ext uri="{FF2B5EF4-FFF2-40B4-BE49-F238E27FC236}">
                <a16:creationId xmlns:a16="http://schemas.microsoft.com/office/drawing/2014/main" id="{B645AC56-D776-C3F4-E8E6-2A6DC374B453}"/>
              </a:ext>
            </a:extLst>
          </p:cNvPr>
          <p:cNvSpPr/>
          <p:nvPr/>
        </p:nvSpPr>
        <p:spPr>
          <a:xfrm>
            <a:off x="4494932" y="3555191"/>
            <a:ext cx="2087930" cy="873457"/>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Liberation Serif" panose="02020603050405020304" pitchFamily="18" charset="0"/>
              </a:rPr>
              <a:t>bird</a:t>
            </a:r>
            <a:endParaRPr lang="en-US">
              <a:latin typeface="Liberation Serif" panose="02020603050405020304" pitchFamily="18" charset="0"/>
            </a:endParaRPr>
          </a:p>
        </p:txBody>
      </p:sp>
      <p:sp>
        <p:nvSpPr>
          <p:cNvPr id="11" name="Oval 10">
            <a:extLst>
              <a:ext uri="{FF2B5EF4-FFF2-40B4-BE49-F238E27FC236}">
                <a16:creationId xmlns:a16="http://schemas.microsoft.com/office/drawing/2014/main" id="{51CEAC59-D8C0-7DD9-000E-8EFE7144B8C7}"/>
              </a:ext>
            </a:extLst>
          </p:cNvPr>
          <p:cNvSpPr/>
          <p:nvPr/>
        </p:nvSpPr>
        <p:spPr>
          <a:xfrm>
            <a:off x="3717008" y="4861952"/>
            <a:ext cx="1440877" cy="873457"/>
          </a:xfrm>
          <a:prstGeom prst="ellipse">
            <a:avLst/>
          </a:prstGeom>
          <a:solidFill>
            <a:schemeClr val="accent1">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Liberation Serif" panose="02020603050405020304" pitchFamily="18" charset="0"/>
              </a:rPr>
              <a:t>kea</a:t>
            </a:r>
            <a:endParaRPr lang="en-US">
              <a:latin typeface="Liberation Serif" panose="02020603050405020304" pitchFamily="18" charset="0"/>
            </a:endParaRPr>
          </a:p>
        </p:txBody>
      </p:sp>
      <p:sp>
        <p:nvSpPr>
          <p:cNvPr id="12" name="Oval 11">
            <a:extLst>
              <a:ext uri="{FF2B5EF4-FFF2-40B4-BE49-F238E27FC236}">
                <a16:creationId xmlns:a16="http://schemas.microsoft.com/office/drawing/2014/main" id="{640517A9-7736-4D3C-047F-753F67D43EE2}"/>
              </a:ext>
            </a:extLst>
          </p:cNvPr>
          <p:cNvSpPr/>
          <p:nvPr/>
        </p:nvSpPr>
        <p:spPr>
          <a:xfrm>
            <a:off x="6109289" y="4844940"/>
            <a:ext cx="1440877" cy="873457"/>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latin typeface="Liberation Serif" panose="02020603050405020304" pitchFamily="18" charset="0"/>
              </a:rPr>
              <a:t>parrot</a:t>
            </a:r>
            <a:endParaRPr lang="en-US">
              <a:latin typeface="Liberation Serif" panose="02020603050405020304" pitchFamily="18" charset="0"/>
            </a:endParaRPr>
          </a:p>
        </p:txBody>
      </p:sp>
      <p:cxnSp>
        <p:nvCxnSpPr>
          <p:cNvPr id="13" name="Straight Arrow Connector 12">
            <a:extLst>
              <a:ext uri="{FF2B5EF4-FFF2-40B4-BE49-F238E27FC236}">
                <a16:creationId xmlns:a16="http://schemas.microsoft.com/office/drawing/2014/main" id="{8E4201CE-1BE4-0D1F-6B88-9FD7744BD94F}"/>
              </a:ext>
            </a:extLst>
          </p:cNvPr>
          <p:cNvCxnSpPr>
            <a:cxnSpLocks/>
            <a:stCxn id="11" idx="0"/>
            <a:endCxn id="6" idx="4"/>
          </p:cNvCxnSpPr>
          <p:nvPr/>
        </p:nvCxnSpPr>
        <p:spPr>
          <a:xfrm flipV="1">
            <a:off x="4437447" y="4428648"/>
            <a:ext cx="1101450" cy="433304"/>
          </a:xfrm>
          <a:prstGeom prst="straightConnector1">
            <a:avLst/>
          </a:prstGeom>
          <a:ln w="66675">
            <a:tailEnd type="triangle"/>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8C812A0F-CA81-FA5E-01DB-4AF1439699E9}"/>
              </a:ext>
            </a:extLst>
          </p:cNvPr>
          <p:cNvSpPr txBox="1">
            <a:spLocks/>
          </p:cNvSpPr>
          <p:nvPr/>
        </p:nvSpPr>
        <p:spPr>
          <a:xfrm>
            <a:off x="589036" y="1636718"/>
            <a:ext cx="10536671" cy="20719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Anchored pattern: </a:t>
            </a:r>
            <a:r>
              <a:rPr lang="en-US" dirty="0">
                <a:solidFill>
                  <a:srgbClr val="0070C0"/>
                </a:solidFill>
              </a:rPr>
              <a:t>&lt;Y&gt;</a:t>
            </a:r>
            <a:r>
              <a:rPr lang="en-US" dirty="0"/>
              <a:t> such as X and </a:t>
            </a:r>
            <a:r>
              <a:rPr lang="en-US" dirty="0">
                <a:solidFill>
                  <a:srgbClr val="C00000"/>
                </a:solidFill>
              </a:rPr>
              <a:t>Z</a:t>
            </a:r>
            <a:endParaRPr lang="en-US" baseline="-25000" dirty="0">
              <a:solidFill>
                <a:srgbClr val="C00000"/>
              </a:solidFill>
            </a:endParaRPr>
          </a:p>
          <a:p>
            <a:r>
              <a:rPr lang="en-US" dirty="0">
                <a:solidFill>
                  <a:srgbClr val="C00000"/>
                </a:solidFill>
              </a:rPr>
              <a:t>Z</a:t>
            </a:r>
            <a:r>
              <a:rPr lang="en-US" baseline="-25000" dirty="0"/>
              <a:t> </a:t>
            </a:r>
            <a:r>
              <a:rPr lang="en-AU" dirty="0"/>
              <a:t>: acts as an </a:t>
            </a:r>
            <a:r>
              <a:rPr lang="en-AU" b="1" dirty="0"/>
              <a:t>anchor</a:t>
            </a:r>
            <a:r>
              <a:rPr lang="en-AU" dirty="0"/>
              <a:t> for X, aiding the hypernym identification</a:t>
            </a:r>
          </a:p>
          <a:p>
            <a:r>
              <a:rPr lang="en-US" dirty="0"/>
              <a:t>Discovering hypernyms using two concepts that are siblings </a:t>
            </a:r>
            <a:r>
              <a:rPr lang="en-US" dirty="0">
                <a:solidFill>
                  <a:schemeClr val="tx1">
                    <a:lumMod val="75000"/>
                    <a:lumOff val="25000"/>
                  </a:schemeClr>
                </a:solidFill>
              </a:rPr>
              <a:t>(Hearst., 1992; </a:t>
            </a:r>
            <a:r>
              <a:rPr lang="en-US" dirty="0" err="1">
                <a:solidFill>
                  <a:schemeClr val="tx1">
                    <a:lumMod val="75000"/>
                    <a:lumOff val="25000"/>
                  </a:schemeClr>
                </a:solidFill>
              </a:rPr>
              <a:t>Hovy</a:t>
            </a:r>
            <a:r>
              <a:rPr lang="en-US" dirty="0">
                <a:solidFill>
                  <a:schemeClr val="tx1">
                    <a:lumMod val="75000"/>
                    <a:lumOff val="25000"/>
                  </a:schemeClr>
                </a:solidFill>
              </a:rPr>
              <a:t> et al., 2009)</a:t>
            </a:r>
            <a:endParaRPr lang="en-AU" dirty="0">
              <a:solidFill>
                <a:schemeClr val="tx1">
                  <a:lumMod val="75000"/>
                  <a:lumOff val="25000"/>
                </a:schemeClr>
              </a:solidFill>
            </a:endParaRPr>
          </a:p>
          <a:p>
            <a:pPr marL="0" indent="0">
              <a:buNone/>
            </a:pPr>
            <a:endParaRPr lang="en-US" baseline="-25000" dirty="0"/>
          </a:p>
        </p:txBody>
      </p:sp>
      <p:cxnSp>
        <p:nvCxnSpPr>
          <p:cNvPr id="23" name="Straight Arrow Connector 22">
            <a:extLst>
              <a:ext uri="{FF2B5EF4-FFF2-40B4-BE49-F238E27FC236}">
                <a16:creationId xmlns:a16="http://schemas.microsoft.com/office/drawing/2014/main" id="{AD3A96C8-3B2F-8E4D-CD3E-94C393CC8146}"/>
              </a:ext>
            </a:extLst>
          </p:cNvPr>
          <p:cNvCxnSpPr>
            <a:cxnSpLocks/>
            <a:stCxn id="12" idx="0"/>
            <a:endCxn id="6" idx="4"/>
          </p:cNvCxnSpPr>
          <p:nvPr/>
        </p:nvCxnSpPr>
        <p:spPr>
          <a:xfrm flipH="1" flipV="1">
            <a:off x="5538897" y="4428648"/>
            <a:ext cx="1290831" cy="416292"/>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B33EDB1-4794-C540-19D4-B3674E8CFFC3}"/>
              </a:ext>
            </a:extLst>
          </p:cNvPr>
          <p:cNvSpPr txBox="1"/>
          <p:nvPr/>
        </p:nvSpPr>
        <p:spPr>
          <a:xfrm>
            <a:off x="436418" y="4592782"/>
            <a:ext cx="184731" cy="369332"/>
          </a:xfrm>
          <a:prstGeom prst="rect">
            <a:avLst/>
          </a:prstGeom>
          <a:noFill/>
        </p:spPr>
        <p:txBody>
          <a:bodyPr wrap="none" rtlCol="0">
            <a:spAutoFit/>
          </a:bodyPr>
          <a:lstStyle/>
          <a:p>
            <a:endParaRPr lang="en-US"/>
          </a:p>
        </p:txBody>
      </p:sp>
      <p:sp>
        <p:nvSpPr>
          <p:cNvPr id="29" name="TextBox 28">
            <a:extLst>
              <a:ext uri="{FF2B5EF4-FFF2-40B4-BE49-F238E27FC236}">
                <a16:creationId xmlns:a16="http://schemas.microsoft.com/office/drawing/2014/main" id="{E3EA9DEF-478A-00A6-D371-2CBFCD96EF31}"/>
              </a:ext>
            </a:extLst>
          </p:cNvPr>
          <p:cNvSpPr txBox="1"/>
          <p:nvPr/>
        </p:nvSpPr>
        <p:spPr>
          <a:xfrm>
            <a:off x="2521106" y="5831486"/>
            <a:ext cx="7555273" cy="461665"/>
          </a:xfrm>
          <a:prstGeom prst="rect">
            <a:avLst/>
          </a:prstGeom>
          <a:noFill/>
        </p:spPr>
        <p:txBody>
          <a:bodyPr wrap="none" rtlCol="0">
            <a:spAutoFit/>
          </a:bodyPr>
          <a:lstStyle/>
          <a:p>
            <a:r>
              <a:rPr lang="en-US" sz="2400" dirty="0">
                <a:latin typeface="Liberation Serif" panose="02020603050405020304" pitchFamily="18" charset="0"/>
              </a:rPr>
              <a:t>Anchors can provide external information for uncommon X</a:t>
            </a:r>
          </a:p>
        </p:txBody>
      </p:sp>
    </p:spTree>
    <p:custDataLst>
      <p:tags r:id="rId1"/>
    </p:custDataLst>
    <p:extLst>
      <p:ext uri="{BB962C8B-B14F-4D97-AF65-F5344CB8AC3E}">
        <p14:creationId xmlns:p14="http://schemas.microsoft.com/office/powerpoint/2010/main" val="1843425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29" grpId="0"/>
    </p:bldLst>
  </p:timing>
  <p:extLst>
    <p:ext uri="{6950BFC3-D8DA-4A85-94F7-54DA5524770B}">
      <p188:commentRel xmlns:p188="http://schemas.microsoft.com/office/powerpoint/2018/8/main" r:id="rId4"/>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5BD1-2628-EEF3-9FB9-0CBC2BB8C20F}"/>
              </a:ext>
            </a:extLst>
          </p:cNvPr>
          <p:cNvSpPr>
            <a:spLocks noGrp="1"/>
          </p:cNvSpPr>
          <p:nvPr>
            <p:ph type="title"/>
          </p:nvPr>
        </p:nvSpPr>
        <p:spPr>
          <a:xfrm>
            <a:off x="436789" y="437907"/>
            <a:ext cx="10515600" cy="1325563"/>
          </a:xfrm>
        </p:spPr>
        <p:txBody>
          <a:bodyPr/>
          <a:lstStyle/>
          <a:p>
            <a:r>
              <a:rPr lang="en-US"/>
              <a:t>Anchored Prompts</a:t>
            </a:r>
          </a:p>
        </p:txBody>
      </p:sp>
      <p:graphicFrame>
        <p:nvGraphicFramePr>
          <p:cNvPr id="20" name="Table 20">
            <a:extLst>
              <a:ext uri="{FF2B5EF4-FFF2-40B4-BE49-F238E27FC236}">
                <a16:creationId xmlns:a16="http://schemas.microsoft.com/office/drawing/2014/main" id="{9E6F8E91-8C0E-0296-AE20-1A324DD3BDBD}"/>
              </a:ext>
            </a:extLst>
          </p:cNvPr>
          <p:cNvGraphicFramePr>
            <a:graphicFrameLocks noGrp="1"/>
          </p:cNvGraphicFramePr>
          <p:nvPr>
            <p:ph idx="1"/>
          </p:nvPr>
        </p:nvGraphicFramePr>
        <p:xfrm>
          <a:off x="2867612" y="4603684"/>
          <a:ext cx="3375978" cy="1645920"/>
        </p:xfrm>
        <a:graphic>
          <a:graphicData uri="http://schemas.openxmlformats.org/drawingml/2006/table">
            <a:tbl>
              <a:tblPr firstRow="1" bandRow="1">
                <a:tableStyleId>{7E9639D4-E3E2-4D34-9284-5A2195B3D0D7}</a:tableStyleId>
              </a:tblPr>
              <a:tblGrid>
                <a:gridCol w="3375978">
                  <a:extLst>
                    <a:ext uri="{9D8B030D-6E8A-4147-A177-3AD203B41FA5}">
                      <a16:colId xmlns:a16="http://schemas.microsoft.com/office/drawing/2014/main" val="2069799890"/>
                    </a:ext>
                  </a:extLst>
                </a:gridCol>
              </a:tblGrid>
              <a:tr h="0">
                <a:tc>
                  <a:txBody>
                    <a:bodyPr/>
                    <a:lstStyle/>
                    <a:p>
                      <a:r>
                        <a:rPr lang="en-AU" sz="2400"/>
                        <a:t>Raw Patterns</a:t>
                      </a:r>
                      <a:endParaRPr lang="en-US" sz="2400">
                        <a:latin typeface="Liberation Serif" panose="02020603050405020304" pitchFamily="18" charset="0"/>
                      </a:endParaRPr>
                    </a:p>
                  </a:txBody>
                  <a:tcPr/>
                </a:tc>
                <a:extLst>
                  <a:ext uri="{0D108BD9-81ED-4DB2-BD59-A6C34878D82A}">
                    <a16:rowId xmlns:a16="http://schemas.microsoft.com/office/drawing/2014/main" val="535877645"/>
                  </a:ext>
                </a:extLst>
              </a:tr>
              <a:tr h="370840">
                <a:tc>
                  <a:txBody>
                    <a:bodyPr/>
                    <a:lstStyle/>
                    <a:p>
                      <a:r>
                        <a:rPr lang="en-US" sz="2400">
                          <a:latin typeface="Liberation Serif" panose="02020603050405020304" pitchFamily="18" charset="0"/>
                        </a:rPr>
                        <a:t>A(n) X is a 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a:latin typeface="Liberation Serif" panose="02020603050405020304" pitchFamily="18" charset="0"/>
                        </a:rPr>
                        <a:t>A(n) X is a type of 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a:latin typeface="Liberation Serif" panose="02020603050405020304" pitchFamily="18" charset="0"/>
                        </a:rPr>
                        <a:t>A(n) X is a kind of Y. </a:t>
                      </a:r>
                    </a:p>
                  </a:txBody>
                  <a:tcPr/>
                </a:tc>
                <a:extLst>
                  <a:ext uri="{0D108BD9-81ED-4DB2-BD59-A6C34878D82A}">
                    <a16:rowId xmlns:a16="http://schemas.microsoft.com/office/drawing/2014/main" val="3037541718"/>
                  </a:ext>
                </a:extLst>
              </a:tr>
            </a:tbl>
          </a:graphicData>
        </a:graphic>
      </p:graphicFrame>
      <p:sp>
        <p:nvSpPr>
          <p:cNvPr id="4" name="Slide Number Placeholder 3">
            <a:extLst>
              <a:ext uri="{FF2B5EF4-FFF2-40B4-BE49-F238E27FC236}">
                <a16:creationId xmlns:a16="http://schemas.microsoft.com/office/drawing/2014/main" id="{5E464FB6-02C1-3A43-6862-1F231F6306EB}"/>
              </a:ext>
            </a:extLst>
          </p:cNvPr>
          <p:cNvSpPr>
            <a:spLocks noGrp="1"/>
          </p:cNvSpPr>
          <p:nvPr>
            <p:ph type="sldNum" sz="quarter" idx="12"/>
          </p:nvPr>
        </p:nvSpPr>
        <p:spPr/>
        <p:txBody>
          <a:bodyPr/>
          <a:lstStyle/>
          <a:p>
            <a:fld id="{9C86E598-F0F3-FA4A-9196-8DA52F33512A}" type="slidenum">
              <a:rPr lang="en-US" smtClean="0"/>
              <a:t>6</a:t>
            </a:fld>
            <a:endParaRPr lang="en-US"/>
          </a:p>
        </p:txBody>
      </p:sp>
      <p:grpSp>
        <p:nvGrpSpPr>
          <p:cNvPr id="21" name="Group 20">
            <a:extLst>
              <a:ext uri="{FF2B5EF4-FFF2-40B4-BE49-F238E27FC236}">
                <a16:creationId xmlns:a16="http://schemas.microsoft.com/office/drawing/2014/main" id="{90FC5BC9-B0E1-EBD2-75E7-9353DF960F3B}"/>
              </a:ext>
            </a:extLst>
          </p:cNvPr>
          <p:cNvGrpSpPr/>
          <p:nvPr/>
        </p:nvGrpSpPr>
        <p:grpSpPr>
          <a:xfrm>
            <a:off x="6091645" y="2111498"/>
            <a:ext cx="5726031" cy="1010465"/>
            <a:chOff x="893743" y="3428999"/>
            <a:chExt cx="5726031" cy="1010465"/>
          </a:xfrm>
        </p:grpSpPr>
        <p:pic>
          <p:nvPicPr>
            <p:cNvPr id="7" name="Graphic 6" descr="Tick with solid fill">
              <a:extLst>
                <a:ext uri="{FF2B5EF4-FFF2-40B4-BE49-F238E27FC236}">
                  <a16:creationId xmlns:a16="http://schemas.microsoft.com/office/drawing/2014/main" id="{EA5086DD-355A-4620-A274-A94539BAE2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38785" y="3888915"/>
              <a:ext cx="550549" cy="550549"/>
            </a:xfrm>
            <a:prstGeom prst="rect">
              <a:avLst/>
            </a:prstGeom>
          </p:spPr>
        </p:pic>
        <p:grpSp>
          <p:nvGrpSpPr>
            <p:cNvPr id="13" name="Group 12">
              <a:extLst>
                <a:ext uri="{FF2B5EF4-FFF2-40B4-BE49-F238E27FC236}">
                  <a16:creationId xmlns:a16="http://schemas.microsoft.com/office/drawing/2014/main" id="{7460D263-8AD4-996E-2A0F-53BC50A47000}"/>
                </a:ext>
              </a:extLst>
            </p:cNvPr>
            <p:cNvGrpSpPr/>
            <p:nvPr/>
          </p:nvGrpSpPr>
          <p:grpSpPr>
            <a:xfrm>
              <a:off x="893743" y="3428999"/>
              <a:ext cx="5726031" cy="1010465"/>
              <a:chOff x="782530" y="3089968"/>
              <a:chExt cx="5726031" cy="1010465"/>
            </a:xfrm>
          </p:grpSpPr>
          <p:sp>
            <p:nvSpPr>
              <p:cNvPr id="15" name="Content Placeholder 2">
                <a:extLst>
                  <a:ext uri="{FF2B5EF4-FFF2-40B4-BE49-F238E27FC236}">
                    <a16:creationId xmlns:a16="http://schemas.microsoft.com/office/drawing/2014/main" id="{E223685D-7587-4EAB-83F4-89C985A9D4B9}"/>
                  </a:ext>
                </a:extLst>
              </p:cNvPr>
              <p:cNvSpPr txBox="1">
                <a:spLocks/>
              </p:cNvSpPr>
              <p:nvPr/>
            </p:nvSpPr>
            <p:spPr>
              <a:xfrm>
                <a:off x="782530" y="3435976"/>
                <a:ext cx="3469407" cy="6603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altLang="zh-CN"/>
                  <a:t>A kea or </a:t>
                </a:r>
                <a:r>
                  <a:rPr lang="en-AU" altLang="zh-CN">
                    <a:solidFill>
                      <a:srgbClr val="C00000"/>
                    </a:solidFill>
                  </a:rPr>
                  <a:t>parrot</a:t>
                </a:r>
                <a:r>
                  <a:rPr lang="en-AU" altLang="zh-CN"/>
                  <a:t> is a __</a:t>
                </a:r>
                <a:endParaRPr lang="en-US"/>
              </a:p>
            </p:txBody>
          </p:sp>
          <p:pic>
            <p:nvPicPr>
              <p:cNvPr id="16" name="Picture 15">
                <a:extLst>
                  <a:ext uri="{FF2B5EF4-FFF2-40B4-BE49-F238E27FC236}">
                    <a16:creationId xmlns:a16="http://schemas.microsoft.com/office/drawing/2014/main" id="{68B89337-A2BD-18A3-8954-EB14DE75AB42}"/>
                  </a:ext>
                </a:extLst>
              </p:cNvPr>
              <p:cNvPicPr>
                <a:picLocks noChangeAspect="1"/>
              </p:cNvPicPr>
              <p:nvPr/>
            </p:nvPicPr>
            <p:blipFill rotWithShape="1">
              <a:blip r:embed="rId6"/>
              <a:srcRect l="5228" t="1555" r="25273" b="31670"/>
              <a:stretch/>
            </p:blipFill>
            <p:spPr>
              <a:xfrm>
                <a:off x="3810489" y="3089968"/>
                <a:ext cx="951470" cy="914169"/>
              </a:xfrm>
              <a:prstGeom prst="rect">
                <a:avLst/>
              </a:prstGeom>
            </p:spPr>
          </p:pic>
          <p:sp>
            <p:nvSpPr>
              <p:cNvPr id="17" name="Oval Callout 16">
                <a:extLst>
                  <a:ext uri="{FF2B5EF4-FFF2-40B4-BE49-F238E27FC236}">
                    <a16:creationId xmlns:a16="http://schemas.microsoft.com/office/drawing/2014/main" id="{4FDF748D-5F08-1D2B-9F84-5A50E9ADA50E}"/>
                  </a:ext>
                </a:extLst>
              </p:cNvPr>
              <p:cNvSpPr/>
              <p:nvPr/>
            </p:nvSpPr>
            <p:spPr>
              <a:xfrm>
                <a:off x="5162006" y="3089969"/>
                <a:ext cx="1346555" cy="1010464"/>
              </a:xfrm>
              <a:prstGeom prst="wedgeEllipseCallout">
                <a:avLst>
                  <a:gd name="adj1" fmla="val -81792"/>
                  <a:gd name="adj2" fmla="val 4294"/>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CE99B368-A52B-B754-90E6-951D19302133}"/>
                  </a:ext>
                </a:extLst>
              </p:cNvPr>
              <p:cNvSpPr txBox="1"/>
              <p:nvPr/>
            </p:nvSpPr>
            <p:spPr>
              <a:xfrm>
                <a:off x="5329287" y="3352910"/>
                <a:ext cx="763351" cy="523220"/>
              </a:xfrm>
              <a:prstGeom prst="rect">
                <a:avLst/>
              </a:prstGeom>
              <a:noFill/>
            </p:spPr>
            <p:txBody>
              <a:bodyPr wrap="none" rtlCol="0">
                <a:spAutoFit/>
              </a:bodyPr>
              <a:lstStyle/>
              <a:p>
                <a:r>
                  <a:rPr lang="en-US" sz="2800">
                    <a:latin typeface="Liberation Serif" panose="02020603050405020304" pitchFamily="18" charset="0"/>
                  </a:rPr>
                  <a:t>bird</a:t>
                </a:r>
              </a:p>
            </p:txBody>
          </p:sp>
        </p:grpSp>
      </p:grpSp>
      <p:grpSp>
        <p:nvGrpSpPr>
          <p:cNvPr id="3" name="Group 2">
            <a:extLst>
              <a:ext uri="{FF2B5EF4-FFF2-40B4-BE49-F238E27FC236}">
                <a16:creationId xmlns:a16="http://schemas.microsoft.com/office/drawing/2014/main" id="{9C599494-A673-9F64-3358-048DA97A85A8}"/>
              </a:ext>
            </a:extLst>
          </p:cNvPr>
          <p:cNvGrpSpPr/>
          <p:nvPr/>
        </p:nvGrpSpPr>
        <p:grpSpPr>
          <a:xfrm>
            <a:off x="6302661" y="1192865"/>
            <a:ext cx="4990353" cy="914169"/>
            <a:chOff x="2350287" y="1809170"/>
            <a:chExt cx="4990353" cy="914169"/>
          </a:xfrm>
        </p:grpSpPr>
        <p:grpSp>
          <p:nvGrpSpPr>
            <p:cNvPr id="8" name="Group 7">
              <a:extLst>
                <a:ext uri="{FF2B5EF4-FFF2-40B4-BE49-F238E27FC236}">
                  <a16:creationId xmlns:a16="http://schemas.microsoft.com/office/drawing/2014/main" id="{559AB7E0-B2CB-04A7-3899-B41AA33147DC}"/>
                </a:ext>
              </a:extLst>
            </p:cNvPr>
            <p:cNvGrpSpPr/>
            <p:nvPr/>
          </p:nvGrpSpPr>
          <p:grpSpPr>
            <a:xfrm>
              <a:off x="2350287" y="1809170"/>
              <a:ext cx="4990353" cy="914169"/>
              <a:chOff x="672395" y="3226049"/>
              <a:chExt cx="4990353" cy="914169"/>
            </a:xfrm>
          </p:grpSpPr>
          <p:sp>
            <p:nvSpPr>
              <p:cNvPr id="9" name="Content Placeholder 2">
                <a:extLst>
                  <a:ext uri="{FF2B5EF4-FFF2-40B4-BE49-F238E27FC236}">
                    <a16:creationId xmlns:a16="http://schemas.microsoft.com/office/drawing/2014/main" id="{082F1B43-F1D0-91FB-C110-F9A0A7F363D9}"/>
                  </a:ext>
                </a:extLst>
              </p:cNvPr>
              <p:cNvSpPr txBox="1">
                <a:spLocks/>
              </p:cNvSpPr>
              <p:nvPr/>
            </p:nvSpPr>
            <p:spPr>
              <a:xfrm>
                <a:off x="672395" y="3456293"/>
                <a:ext cx="2609335" cy="5839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t>A kea is a</a:t>
                </a:r>
                <a:r>
                  <a:rPr lang="zh-CN" altLang="en-US"/>
                  <a:t> </a:t>
                </a:r>
                <a:r>
                  <a:rPr lang="en-AU" altLang="zh-CN"/>
                  <a:t>__</a:t>
                </a:r>
                <a:endParaRPr lang="en-US"/>
              </a:p>
            </p:txBody>
          </p:sp>
          <p:pic>
            <p:nvPicPr>
              <p:cNvPr id="10" name="Picture 9">
                <a:extLst>
                  <a:ext uri="{FF2B5EF4-FFF2-40B4-BE49-F238E27FC236}">
                    <a16:creationId xmlns:a16="http://schemas.microsoft.com/office/drawing/2014/main" id="{00BE0EC1-8136-2DC9-9CFB-AD07753168B0}"/>
                  </a:ext>
                </a:extLst>
              </p:cNvPr>
              <p:cNvPicPr>
                <a:picLocks noChangeAspect="1"/>
              </p:cNvPicPr>
              <p:nvPr/>
            </p:nvPicPr>
            <p:blipFill rotWithShape="1">
              <a:blip r:embed="rId6"/>
              <a:srcRect l="5228" t="1555" r="25273" b="31670"/>
              <a:stretch/>
            </p:blipFill>
            <p:spPr>
              <a:xfrm>
                <a:off x="2843599" y="3226049"/>
                <a:ext cx="951470" cy="914169"/>
              </a:xfrm>
              <a:prstGeom prst="rect">
                <a:avLst/>
              </a:prstGeom>
            </p:spPr>
          </p:pic>
          <p:sp>
            <p:nvSpPr>
              <p:cNvPr id="11" name="Oval Callout 10">
                <a:extLst>
                  <a:ext uri="{FF2B5EF4-FFF2-40B4-BE49-F238E27FC236}">
                    <a16:creationId xmlns:a16="http://schemas.microsoft.com/office/drawing/2014/main" id="{2AC4E7E6-4A34-8034-2FB4-EF927F6CA2A9}"/>
                  </a:ext>
                </a:extLst>
              </p:cNvPr>
              <p:cNvSpPr/>
              <p:nvPr/>
            </p:nvSpPr>
            <p:spPr>
              <a:xfrm>
                <a:off x="4195115" y="3226049"/>
                <a:ext cx="1467633" cy="876317"/>
              </a:xfrm>
              <a:prstGeom prst="wedgeEllipseCallout">
                <a:avLst>
                  <a:gd name="adj1" fmla="val -81792"/>
                  <a:gd name="adj2" fmla="val 4294"/>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9A001056-36AF-F4A2-885C-E8E728035169}"/>
                  </a:ext>
                </a:extLst>
              </p:cNvPr>
              <p:cNvSpPr txBox="1"/>
              <p:nvPr/>
            </p:nvSpPr>
            <p:spPr>
              <a:xfrm>
                <a:off x="4388924" y="3437604"/>
                <a:ext cx="723275" cy="523220"/>
              </a:xfrm>
              <a:prstGeom prst="rect">
                <a:avLst/>
              </a:prstGeom>
              <a:noFill/>
            </p:spPr>
            <p:txBody>
              <a:bodyPr wrap="none" rtlCol="0">
                <a:spAutoFit/>
              </a:bodyPr>
              <a:lstStyle/>
              <a:p>
                <a:r>
                  <a:rPr lang="en-US" sz="2800">
                    <a:latin typeface="Liberation Serif" panose="02020603050405020304" pitchFamily="18" charset="0"/>
                  </a:rPr>
                  <a:t>fish</a:t>
                </a:r>
              </a:p>
            </p:txBody>
          </p:sp>
        </p:grpSp>
        <p:pic>
          <p:nvPicPr>
            <p:cNvPr id="19" name="Graphic 18" descr="Close with solid fill">
              <a:extLst>
                <a:ext uri="{FF2B5EF4-FFF2-40B4-BE49-F238E27FC236}">
                  <a16:creationId xmlns:a16="http://schemas.microsoft.com/office/drawing/2014/main" id="{9B03DE8F-92BD-51A0-615E-BDDB534AC17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756896" y="2057707"/>
              <a:ext cx="486238" cy="486238"/>
            </a:xfrm>
            <a:prstGeom prst="rect">
              <a:avLst/>
            </a:prstGeom>
          </p:spPr>
        </p:pic>
      </p:grpSp>
      <p:sp>
        <p:nvSpPr>
          <p:cNvPr id="5" name="Content Placeholder 2">
            <a:extLst>
              <a:ext uri="{FF2B5EF4-FFF2-40B4-BE49-F238E27FC236}">
                <a16:creationId xmlns:a16="http://schemas.microsoft.com/office/drawing/2014/main" id="{C906740F-4869-0E67-C737-EDB073E8C916}"/>
              </a:ext>
            </a:extLst>
          </p:cNvPr>
          <p:cNvSpPr txBox="1">
            <a:spLocks/>
          </p:cNvSpPr>
          <p:nvPr/>
        </p:nvSpPr>
        <p:spPr>
          <a:xfrm>
            <a:off x="838200" y="1825625"/>
            <a:ext cx="1097947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beration Serif" panose="0202060305040502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beration Serif" panose="0202060305040502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beration Serif" panose="0202060305040502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beration Serif"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Incorporate anchors into prompts</a:t>
            </a:r>
          </a:p>
          <a:p>
            <a:pPr marL="0" indent="0">
              <a:buNone/>
            </a:pPr>
            <a:endParaRPr lang="en-US"/>
          </a:p>
          <a:p>
            <a:endParaRPr lang="en-US"/>
          </a:p>
          <a:p>
            <a:endParaRPr lang="en-US"/>
          </a:p>
          <a:p>
            <a:r>
              <a:rPr lang="en-US"/>
              <a:t>Prompting LMs with a set of patterns and their anchored version.</a:t>
            </a:r>
          </a:p>
        </p:txBody>
      </p:sp>
      <p:graphicFrame>
        <p:nvGraphicFramePr>
          <p:cNvPr id="14" name="Table 20">
            <a:extLst>
              <a:ext uri="{FF2B5EF4-FFF2-40B4-BE49-F238E27FC236}">
                <a16:creationId xmlns:a16="http://schemas.microsoft.com/office/drawing/2014/main" id="{6BE162C2-4354-C263-7F53-862E6C0A87B8}"/>
              </a:ext>
            </a:extLst>
          </p:cNvPr>
          <p:cNvGraphicFramePr>
            <a:graphicFrameLocks/>
          </p:cNvGraphicFramePr>
          <p:nvPr/>
        </p:nvGraphicFramePr>
        <p:xfrm>
          <a:off x="6485975" y="4593198"/>
          <a:ext cx="3985146" cy="1645920"/>
        </p:xfrm>
        <a:graphic>
          <a:graphicData uri="http://schemas.openxmlformats.org/drawingml/2006/table">
            <a:tbl>
              <a:tblPr firstRow="1" bandRow="1">
                <a:tableStyleId>{7E9639D4-E3E2-4D34-9284-5A2195B3D0D7}</a:tableStyleId>
              </a:tblPr>
              <a:tblGrid>
                <a:gridCol w="3985146">
                  <a:extLst>
                    <a:ext uri="{9D8B030D-6E8A-4147-A177-3AD203B41FA5}">
                      <a16:colId xmlns:a16="http://schemas.microsoft.com/office/drawing/2014/main" val="3471728155"/>
                    </a:ext>
                  </a:extLst>
                </a:gridCol>
              </a:tblGrid>
              <a:tr h="0">
                <a:tc>
                  <a:txBody>
                    <a:bodyPr/>
                    <a:lstStyle/>
                    <a:p>
                      <a:r>
                        <a:rPr lang="en-US" sz="2400">
                          <a:latin typeface="Liberation Serif" panose="02020603050405020304" pitchFamily="18" charset="0"/>
                        </a:rPr>
                        <a:t>+Anchor</a:t>
                      </a:r>
                    </a:p>
                  </a:txBody>
                  <a:tcPr/>
                </a:tc>
                <a:extLst>
                  <a:ext uri="{0D108BD9-81ED-4DB2-BD59-A6C34878D82A}">
                    <a16:rowId xmlns:a16="http://schemas.microsoft.com/office/drawing/2014/main" val="535877645"/>
                  </a:ext>
                </a:extLst>
              </a:tr>
              <a:tr h="370840">
                <a:tc>
                  <a:txBody>
                    <a:bodyPr/>
                    <a:lstStyle/>
                    <a:p>
                      <a:r>
                        <a:rPr lang="en-US" sz="2400">
                          <a:latin typeface="Liberation Serif" panose="02020603050405020304" pitchFamily="18" charset="0"/>
                        </a:rPr>
                        <a:t>A(n) X or </a:t>
                      </a:r>
                      <a:r>
                        <a:rPr lang="en-US" sz="2400">
                          <a:solidFill>
                            <a:srgbClr val="C00000"/>
                          </a:solidFill>
                          <a:latin typeface="Liberation Serif" panose="02020603050405020304" pitchFamily="18" charset="0"/>
                        </a:rPr>
                        <a:t>Z</a:t>
                      </a:r>
                      <a:r>
                        <a:rPr lang="en-US" sz="2400">
                          <a:latin typeface="Liberation Serif" panose="02020603050405020304" pitchFamily="18" charset="0"/>
                        </a:rPr>
                        <a:t> is a 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a:latin typeface="Liberation Serif" panose="02020603050405020304" pitchFamily="18" charset="0"/>
                        </a:rPr>
                        <a:t>A(n) X or </a:t>
                      </a:r>
                      <a:r>
                        <a:rPr lang="en-US" sz="2400">
                          <a:solidFill>
                            <a:srgbClr val="C00000"/>
                          </a:solidFill>
                          <a:latin typeface="Liberation Serif" panose="02020603050405020304" pitchFamily="18" charset="0"/>
                        </a:rPr>
                        <a:t>Z</a:t>
                      </a:r>
                      <a:r>
                        <a:rPr lang="en-US" sz="2400">
                          <a:latin typeface="Liberation Serif" panose="02020603050405020304" pitchFamily="18" charset="0"/>
                        </a:rPr>
                        <a:t> is a type of 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a:latin typeface="Liberation Serif" panose="02020603050405020304" pitchFamily="18" charset="0"/>
                        </a:rPr>
                        <a:t>A(n) X or </a:t>
                      </a:r>
                      <a:r>
                        <a:rPr lang="en-US" sz="2400">
                          <a:solidFill>
                            <a:srgbClr val="C00000"/>
                          </a:solidFill>
                          <a:latin typeface="Liberation Serif" panose="02020603050405020304" pitchFamily="18" charset="0"/>
                        </a:rPr>
                        <a:t>Z</a:t>
                      </a:r>
                      <a:r>
                        <a:rPr lang="en-US" sz="2400">
                          <a:latin typeface="Liberation Serif" panose="02020603050405020304" pitchFamily="18" charset="0"/>
                        </a:rPr>
                        <a:t> is a kind of Y. </a:t>
                      </a:r>
                    </a:p>
                  </a:txBody>
                  <a:tcPr>
                    <a:noFill/>
                  </a:tcPr>
                </a:tc>
                <a:extLst>
                  <a:ext uri="{0D108BD9-81ED-4DB2-BD59-A6C34878D82A}">
                    <a16:rowId xmlns:a16="http://schemas.microsoft.com/office/drawing/2014/main" val="3037541718"/>
                  </a:ext>
                </a:extLst>
              </a:tr>
            </a:tbl>
          </a:graphicData>
        </a:graphic>
      </p:graphicFrame>
    </p:spTree>
    <p:custDataLst>
      <p:tags r:id="rId1"/>
    </p:custDataLst>
    <p:extLst>
      <p:ext uri="{BB962C8B-B14F-4D97-AF65-F5344CB8AC3E}">
        <p14:creationId xmlns:p14="http://schemas.microsoft.com/office/powerpoint/2010/main" val="1099590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ED083-B84B-BC79-1B78-2CD4240E3ED6}"/>
              </a:ext>
            </a:extLst>
          </p:cNvPr>
          <p:cNvSpPr>
            <a:spLocks noGrp="1"/>
          </p:cNvSpPr>
          <p:nvPr>
            <p:ph type="title"/>
          </p:nvPr>
        </p:nvSpPr>
        <p:spPr/>
        <p:txBody>
          <a:bodyPr>
            <a:normAutofit/>
          </a:bodyPr>
          <a:lstStyle/>
          <a:p>
            <a:r>
              <a:rPr lang="en-AU" sz="4000"/>
              <a:t>How to effectively construct anchored prompts for hypernym extraction?</a:t>
            </a:r>
            <a:endParaRPr lang="en-US" sz="4000"/>
          </a:p>
        </p:txBody>
      </p:sp>
      <p:sp>
        <p:nvSpPr>
          <p:cNvPr id="4" name="Slide Number Placeholder 3">
            <a:extLst>
              <a:ext uri="{FF2B5EF4-FFF2-40B4-BE49-F238E27FC236}">
                <a16:creationId xmlns:a16="http://schemas.microsoft.com/office/drawing/2014/main" id="{D71C67A5-E777-8371-F79E-117D48E74B68}"/>
              </a:ext>
            </a:extLst>
          </p:cNvPr>
          <p:cNvSpPr>
            <a:spLocks noGrp="1"/>
          </p:cNvSpPr>
          <p:nvPr>
            <p:ph type="sldNum" sz="quarter" idx="12"/>
          </p:nvPr>
        </p:nvSpPr>
        <p:spPr/>
        <p:txBody>
          <a:bodyPr/>
          <a:lstStyle/>
          <a:p>
            <a:fld id="{9C86E598-F0F3-FA4A-9196-8DA52F33512A}" type="slidenum">
              <a:rPr lang="en-US" smtClean="0"/>
              <a:t>7</a:t>
            </a:fld>
            <a:endParaRPr lang="en-US"/>
          </a:p>
        </p:txBody>
      </p:sp>
      <p:pic>
        <p:nvPicPr>
          <p:cNvPr id="7" name="Picture 6">
            <a:extLst>
              <a:ext uri="{FF2B5EF4-FFF2-40B4-BE49-F238E27FC236}">
                <a16:creationId xmlns:a16="http://schemas.microsoft.com/office/drawing/2014/main" id="{1B0247B1-0509-6F00-69CE-8F994B61B47B}"/>
              </a:ext>
            </a:extLst>
          </p:cNvPr>
          <p:cNvPicPr>
            <a:picLocks noChangeAspect="1"/>
          </p:cNvPicPr>
          <p:nvPr/>
        </p:nvPicPr>
        <p:blipFill rotWithShape="1">
          <a:blip r:embed="rId4"/>
          <a:srcRect l="52840" t="21020"/>
          <a:stretch/>
        </p:blipFill>
        <p:spPr>
          <a:xfrm>
            <a:off x="6438900" y="2584450"/>
            <a:ext cx="5480050" cy="2535550"/>
          </a:xfrm>
          <a:prstGeom prst="rect">
            <a:avLst/>
          </a:prstGeom>
        </p:spPr>
      </p:pic>
      <p:pic>
        <p:nvPicPr>
          <p:cNvPr id="6" name="Picture 5">
            <a:extLst>
              <a:ext uri="{FF2B5EF4-FFF2-40B4-BE49-F238E27FC236}">
                <a16:creationId xmlns:a16="http://schemas.microsoft.com/office/drawing/2014/main" id="{A91FCFD0-2AE9-0B2E-6282-7037A8E28138}"/>
              </a:ext>
            </a:extLst>
          </p:cNvPr>
          <p:cNvPicPr>
            <a:picLocks noChangeAspect="1"/>
          </p:cNvPicPr>
          <p:nvPr/>
        </p:nvPicPr>
        <p:blipFill rotWithShape="1">
          <a:blip r:embed="rId4"/>
          <a:srcRect l="980" t="21020" r="47290"/>
          <a:stretch/>
        </p:blipFill>
        <p:spPr>
          <a:xfrm>
            <a:off x="393698" y="2546350"/>
            <a:ext cx="6011375" cy="2535655"/>
          </a:xfrm>
          <a:prstGeom prst="rect">
            <a:avLst/>
          </a:prstGeom>
        </p:spPr>
      </p:pic>
    </p:spTree>
    <p:custDataLst>
      <p:tags r:id="rId1"/>
    </p:custDataLst>
    <p:extLst>
      <p:ext uri="{BB962C8B-B14F-4D97-AF65-F5344CB8AC3E}">
        <p14:creationId xmlns:p14="http://schemas.microsoft.com/office/powerpoint/2010/main" val="1514383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6E7C1-C9A7-C530-BB09-94E32AA4651B}"/>
              </a:ext>
            </a:extLst>
          </p:cNvPr>
          <p:cNvSpPr>
            <a:spLocks noGrp="1"/>
          </p:cNvSpPr>
          <p:nvPr>
            <p:ph type="title"/>
          </p:nvPr>
        </p:nvSpPr>
        <p:spPr>
          <a:xfrm>
            <a:off x="720634" y="141964"/>
            <a:ext cx="10515600" cy="1325563"/>
          </a:xfrm>
        </p:spPr>
        <p:txBody>
          <a:bodyPr>
            <a:normAutofit/>
          </a:bodyPr>
          <a:lstStyle/>
          <a:p>
            <a:r>
              <a:rPr lang="en-US" dirty="0"/>
              <a:t>Experimental Set up</a:t>
            </a:r>
          </a:p>
        </p:txBody>
      </p:sp>
      <p:sp>
        <p:nvSpPr>
          <p:cNvPr id="3" name="Content Placeholder 2">
            <a:extLst>
              <a:ext uri="{FF2B5EF4-FFF2-40B4-BE49-F238E27FC236}">
                <a16:creationId xmlns:a16="http://schemas.microsoft.com/office/drawing/2014/main" id="{E2E8C93D-F626-1496-D1B2-0B8C075D2632}"/>
              </a:ext>
            </a:extLst>
          </p:cNvPr>
          <p:cNvSpPr>
            <a:spLocks noGrp="1"/>
          </p:cNvSpPr>
          <p:nvPr>
            <p:ph idx="1"/>
          </p:nvPr>
        </p:nvSpPr>
        <p:spPr>
          <a:xfrm>
            <a:off x="711926" y="1510348"/>
            <a:ext cx="11287241" cy="5100314"/>
          </a:xfrm>
        </p:spPr>
        <p:txBody>
          <a:bodyPr vert="horz" lIns="91440" tIns="45720" rIns="91440" bIns="45720" rtlCol="0" anchor="t">
            <a:normAutofit lnSpcReduction="10000"/>
          </a:bodyPr>
          <a:lstStyle/>
          <a:p>
            <a:r>
              <a:rPr lang="en-US"/>
              <a:t>Model: BERT + top 5 anchors </a:t>
            </a:r>
          </a:p>
          <a:p>
            <a:r>
              <a:rPr lang="en-US"/>
              <a:t>Evaluation: (I) anchor extraction and (II) hypernym extraction </a:t>
            </a:r>
          </a:p>
          <a:p>
            <a:r>
              <a:rPr lang="en-US"/>
              <a:t>Evaluation metric: </a:t>
            </a:r>
          </a:p>
          <a:p>
            <a:pPr lvl="1"/>
            <a:r>
              <a:rPr lang="en-AU"/>
              <a:t>Precision at K (P@K), to measure</a:t>
            </a:r>
            <a:r>
              <a:rPr lang="en-US" b="1"/>
              <a:t> </a:t>
            </a:r>
            <a:r>
              <a:rPr lang="en-AU"/>
              <a:t>if the correct anchors/hypernyms are among the top K model predictions</a:t>
            </a:r>
            <a:br>
              <a:rPr lang="en-AU"/>
            </a:br>
            <a:endParaRPr lang="en-US"/>
          </a:p>
          <a:p>
            <a:r>
              <a:rPr lang="en-US">
                <a:latin typeface="Liberation Serif"/>
              </a:rPr>
              <a:t>Data set: six hypernym datasets </a:t>
            </a:r>
          </a:p>
          <a:p>
            <a:pPr lvl="1"/>
            <a:r>
              <a:rPr lang="en-AU"/>
              <a:t>BLESS </a:t>
            </a:r>
            <a:r>
              <a:rPr lang="en-AU" sz="2000">
                <a:solidFill>
                  <a:schemeClr val="tx1">
                    <a:lumMod val="75000"/>
                    <a:lumOff val="25000"/>
                  </a:schemeClr>
                </a:solidFill>
              </a:rPr>
              <a:t>(Baroni and Lenci, 2011)</a:t>
            </a:r>
            <a:r>
              <a:rPr lang="en-AU"/>
              <a:t>, DIAG</a:t>
            </a:r>
            <a:r>
              <a:rPr lang="en-AU">
                <a:solidFill>
                  <a:schemeClr val="tx1">
                    <a:lumMod val="75000"/>
                    <a:lumOff val="25000"/>
                  </a:schemeClr>
                </a:solidFill>
              </a:rPr>
              <a:t> </a:t>
            </a:r>
            <a:r>
              <a:rPr lang="en-AU" sz="2000">
                <a:solidFill>
                  <a:schemeClr val="tx1">
                    <a:lumMod val="75000"/>
                    <a:lumOff val="25000"/>
                  </a:schemeClr>
                </a:solidFill>
              </a:rPr>
              <a:t>(Ravichander et al., 2020)</a:t>
            </a:r>
            <a:r>
              <a:rPr lang="en-AU"/>
              <a:t>, CLSB</a:t>
            </a:r>
            <a:r>
              <a:rPr lang="en-AU" sz="2000">
                <a:solidFill>
                  <a:schemeClr val="accent3"/>
                </a:solidFill>
              </a:rPr>
              <a:t> </a:t>
            </a:r>
            <a:r>
              <a:rPr lang="en-AU" sz="2000">
                <a:solidFill>
                  <a:schemeClr val="tx1">
                    <a:lumMod val="75000"/>
                    <a:lumOff val="25000"/>
                  </a:schemeClr>
                </a:solidFill>
              </a:rPr>
              <a:t>(Devereux et al., 2014), </a:t>
            </a:r>
            <a:r>
              <a:rPr lang="en-AU"/>
              <a:t>SHWARTZ </a:t>
            </a:r>
            <a:r>
              <a:rPr lang="en-AU" sz="2000">
                <a:solidFill>
                  <a:schemeClr val="tx1">
                    <a:lumMod val="75000"/>
                    <a:lumOff val="25000"/>
                  </a:schemeClr>
                </a:solidFill>
              </a:rPr>
              <a:t>(Shwartz et al., 2017)</a:t>
            </a:r>
            <a:r>
              <a:rPr lang="en-AU"/>
              <a:t>, LEDS </a:t>
            </a:r>
            <a:r>
              <a:rPr lang="en-AU" sz="2000">
                <a:solidFill>
                  <a:schemeClr val="tx1">
                    <a:lumMod val="75000"/>
                    <a:lumOff val="25000"/>
                  </a:schemeClr>
                </a:solidFill>
              </a:rPr>
              <a:t>(Baroni et al., 2012)</a:t>
            </a:r>
            <a:r>
              <a:rPr lang="en-AU"/>
              <a:t>, EVAL </a:t>
            </a:r>
            <a:r>
              <a:rPr lang="en-AU" sz="2000">
                <a:solidFill>
                  <a:schemeClr val="tx1">
                    <a:lumMod val="75000"/>
                    <a:lumOff val="25000"/>
                  </a:schemeClr>
                </a:solidFill>
              </a:rPr>
              <a:t>(Santus et al., 2015)</a:t>
            </a:r>
            <a:endParaRPr lang="en-AU">
              <a:solidFill>
                <a:schemeClr val="tx1">
                  <a:lumMod val="75000"/>
                  <a:lumOff val="25000"/>
                </a:schemeClr>
              </a:solidFill>
            </a:endParaRPr>
          </a:p>
          <a:p>
            <a:pPr lvl="1"/>
            <a:endParaRPr lang="en-AU"/>
          </a:p>
          <a:p>
            <a:r>
              <a:rPr lang="en-AU"/>
              <a:t>Analysis under varying data conditions </a:t>
            </a:r>
            <a:endParaRPr lang="en-US"/>
          </a:p>
          <a:p>
            <a:pPr lvl="1"/>
            <a:r>
              <a:rPr lang="en-US"/>
              <a:t>frequency, abstractness, consistency across paraphrasing</a:t>
            </a:r>
            <a:endParaRPr lang="en-AU"/>
          </a:p>
          <a:p>
            <a:pPr lvl="1"/>
            <a:endParaRPr lang="en-AU"/>
          </a:p>
          <a:p>
            <a:pPr lvl="1"/>
            <a:endParaRPr lang="en-AU"/>
          </a:p>
          <a:p>
            <a:pPr lvl="1"/>
            <a:endParaRPr lang="en-US">
              <a:latin typeface="Liberation Serif"/>
            </a:endParaRPr>
          </a:p>
          <a:p>
            <a:endParaRPr lang="en-US" dirty="0"/>
          </a:p>
        </p:txBody>
      </p:sp>
      <p:sp>
        <p:nvSpPr>
          <p:cNvPr id="4" name="Slide Number Placeholder 3">
            <a:extLst>
              <a:ext uri="{FF2B5EF4-FFF2-40B4-BE49-F238E27FC236}">
                <a16:creationId xmlns:a16="http://schemas.microsoft.com/office/drawing/2014/main" id="{51A9EE04-8D55-660B-85DF-C7F819A4EBC9}"/>
              </a:ext>
            </a:extLst>
          </p:cNvPr>
          <p:cNvSpPr>
            <a:spLocks noGrp="1"/>
          </p:cNvSpPr>
          <p:nvPr>
            <p:ph type="sldNum" sz="quarter" idx="12"/>
          </p:nvPr>
        </p:nvSpPr>
        <p:spPr/>
        <p:txBody>
          <a:bodyPr/>
          <a:lstStyle/>
          <a:p>
            <a:fld id="{9C86E598-F0F3-FA4A-9196-8DA52F33512A}" type="slidenum">
              <a:rPr lang="en-US" smtClean="0"/>
              <a:t>8</a:t>
            </a:fld>
            <a:endParaRPr lang="en-US"/>
          </a:p>
        </p:txBody>
      </p:sp>
    </p:spTree>
    <p:custDataLst>
      <p:tags r:id="rId1"/>
    </p:custDataLst>
    <p:extLst>
      <p:ext uri="{BB962C8B-B14F-4D97-AF65-F5344CB8AC3E}">
        <p14:creationId xmlns:p14="http://schemas.microsoft.com/office/powerpoint/2010/main" val="867168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0984B3CB-EB5E-D2B5-451A-0AA227A9E4CD}"/>
              </a:ext>
            </a:extLst>
          </p:cNvPr>
          <p:cNvGraphicFramePr>
            <a:graphicFrameLocks noGrp="1"/>
          </p:cNvGraphicFramePr>
          <p:nvPr>
            <p:ph idx="1"/>
            <p:extLst>
              <p:ext uri="{D42A27DB-BD31-4B8C-83A1-F6EECF244321}">
                <p14:modId xmlns:p14="http://schemas.microsoft.com/office/powerpoint/2010/main" val="3004973800"/>
              </p:ext>
            </p:extLst>
          </p:nvPr>
        </p:nvGraphicFramePr>
        <p:xfrm>
          <a:off x="221196" y="2591574"/>
          <a:ext cx="5432630" cy="2286000"/>
        </p:xfrm>
        <a:graphic>
          <a:graphicData uri="http://schemas.openxmlformats.org/drawingml/2006/table">
            <a:tbl>
              <a:tblPr firstRow="1" bandRow="1">
                <a:tableStyleId>{2A488322-F2BA-4B5B-9748-0D474271808F}</a:tableStyleId>
              </a:tblPr>
              <a:tblGrid>
                <a:gridCol w="968834">
                  <a:extLst>
                    <a:ext uri="{9D8B030D-6E8A-4147-A177-3AD203B41FA5}">
                      <a16:colId xmlns:a16="http://schemas.microsoft.com/office/drawing/2014/main" val="1666596471"/>
                    </a:ext>
                  </a:extLst>
                </a:gridCol>
                <a:gridCol w="4463796">
                  <a:extLst>
                    <a:ext uri="{9D8B030D-6E8A-4147-A177-3AD203B41FA5}">
                      <a16:colId xmlns:a16="http://schemas.microsoft.com/office/drawing/2014/main" val="4203869795"/>
                    </a:ext>
                  </a:extLst>
                </a:gridCol>
              </a:tblGrid>
              <a:tr h="0">
                <a:tc>
                  <a:txBody>
                    <a:bodyPr/>
                    <a:lstStyle/>
                    <a:p>
                      <a:r>
                        <a:rPr lang="en-AU" sz="2400">
                          <a:latin typeface="Liberation Serif" panose="02020603050405020304" pitchFamily="18" charset="0"/>
                        </a:rPr>
                        <a:t>X</a:t>
                      </a:r>
                    </a:p>
                  </a:txBody>
                  <a:tcPr anchor="ctr"/>
                </a:tc>
                <a:tc>
                  <a:txBody>
                    <a:bodyPr/>
                    <a:lstStyle/>
                    <a:p>
                      <a:r>
                        <a:rPr lang="en-AU" sz="2400"/>
                        <a:t>Top 5 predicted anchors (Z)</a:t>
                      </a:r>
                      <a:endParaRPr lang="en-AU" sz="2400">
                        <a:latin typeface="Liberation Serif" panose="02020603050405020304" pitchFamily="18" charset="0"/>
                      </a:endParaRPr>
                    </a:p>
                  </a:txBody>
                  <a:tcPr anchor="ctr"/>
                </a:tc>
                <a:extLst>
                  <a:ext uri="{0D108BD9-81ED-4DB2-BD59-A6C34878D82A}">
                    <a16:rowId xmlns:a16="http://schemas.microsoft.com/office/drawing/2014/main" val="3361162756"/>
                  </a:ext>
                </a:extLst>
              </a:tr>
              <a:tr h="370840">
                <a:tc>
                  <a:txBody>
                    <a:bodyPr/>
                    <a:lstStyle/>
                    <a:p>
                      <a:r>
                        <a:rPr lang="en-AU" sz="2400"/>
                        <a:t>car</a:t>
                      </a:r>
                      <a:endParaRPr lang="en-AU" sz="2400">
                        <a:latin typeface="Liberation Serif" panose="02020603050405020304" pitchFamily="18" charset="0"/>
                      </a:endParaRPr>
                    </a:p>
                  </a:txBody>
                  <a:tcPr anchor="ctr"/>
                </a:tc>
                <a:tc>
                  <a:txBody>
                    <a:bodyPr/>
                    <a:lstStyle/>
                    <a:p>
                      <a:r>
                        <a:rPr lang="en-AU" sz="2400" b="1"/>
                        <a:t>truck</a:t>
                      </a:r>
                      <a:r>
                        <a:rPr lang="en-AU" sz="2400"/>
                        <a:t>, </a:t>
                      </a:r>
                      <a:r>
                        <a:rPr lang="en-AU" sz="2400" b="1"/>
                        <a:t>motorcycle</a:t>
                      </a:r>
                      <a:r>
                        <a:rPr lang="en-AU" sz="2400"/>
                        <a:t>, </a:t>
                      </a:r>
                      <a:r>
                        <a:rPr lang="en-AU" sz="2400" b="1"/>
                        <a:t>boat</a:t>
                      </a:r>
                      <a:r>
                        <a:rPr lang="en-AU" sz="2400"/>
                        <a:t>, yes, </a:t>
                      </a:r>
                      <a:r>
                        <a:rPr lang="en-AU" sz="2400" b="1"/>
                        <a:t>bike</a:t>
                      </a:r>
                      <a:endParaRPr lang="en-AU" sz="2400">
                        <a:latin typeface="Liberation Serif" panose="02020603050405020304" pitchFamily="18" charset="0"/>
                      </a:endParaRPr>
                    </a:p>
                  </a:txBody>
                  <a:tcPr anchor="ctr"/>
                </a:tc>
                <a:extLst>
                  <a:ext uri="{0D108BD9-81ED-4DB2-BD59-A6C34878D82A}">
                    <a16:rowId xmlns:a16="http://schemas.microsoft.com/office/drawing/2014/main" val="816624240"/>
                  </a:ext>
                </a:extLst>
              </a:tr>
              <a:tr h="370840">
                <a:tc>
                  <a:txBody>
                    <a:bodyPr/>
                    <a:lstStyle/>
                    <a:p>
                      <a:r>
                        <a:rPr lang="en-AU" sz="2400"/>
                        <a:t>apple</a:t>
                      </a:r>
                      <a:endParaRPr lang="en-AU" sz="2400">
                        <a:latin typeface="Liberation Serif" panose="02020603050405020304" pitchFamily="18" charset="0"/>
                      </a:endParaRPr>
                    </a:p>
                  </a:txBody>
                  <a:tcPr anchor="ctr"/>
                </a:tc>
                <a:tc>
                  <a:txBody>
                    <a:bodyPr/>
                    <a:lstStyle/>
                    <a:p>
                      <a:r>
                        <a:rPr lang="en-AU" sz="2400" b="1"/>
                        <a:t>grape</a:t>
                      </a:r>
                      <a:r>
                        <a:rPr lang="en-AU" sz="2400"/>
                        <a:t>, </a:t>
                      </a:r>
                      <a:r>
                        <a:rPr lang="en-AU" sz="2400" b="1"/>
                        <a:t>pear</a:t>
                      </a:r>
                      <a:r>
                        <a:rPr lang="en-AU" sz="2400"/>
                        <a:t>, nuts, vegetable, </a:t>
                      </a:r>
                      <a:r>
                        <a:rPr lang="en-AU" sz="2400" b="1"/>
                        <a:t>date</a:t>
                      </a:r>
                      <a:endParaRPr lang="en-AU" sz="2400">
                        <a:latin typeface="Liberation Serif" panose="02020603050405020304" pitchFamily="18" charset="0"/>
                      </a:endParaRPr>
                    </a:p>
                  </a:txBody>
                  <a:tcPr anchor="ctr"/>
                </a:tc>
                <a:extLst>
                  <a:ext uri="{0D108BD9-81ED-4DB2-BD59-A6C34878D82A}">
                    <a16:rowId xmlns:a16="http://schemas.microsoft.com/office/drawing/2014/main" val="2583610529"/>
                  </a:ext>
                </a:extLst>
              </a:tr>
              <a:tr h="370840">
                <a:tc>
                  <a:txBody>
                    <a:bodyPr/>
                    <a:lstStyle/>
                    <a:p>
                      <a:r>
                        <a:rPr lang="en-AU" sz="2400"/>
                        <a:t>train</a:t>
                      </a:r>
                      <a:endParaRPr lang="en-AU" sz="2400">
                        <a:latin typeface="Liberation Serif" panose="02020603050405020304" pitchFamily="18" charset="0"/>
                      </a:endParaRPr>
                    </a:p>
                  </a:txBody>
                  <a:tcPr anchor="ctr"/>
                </a:tc>
                <a:tc>
                  <a:txBody>
                    <a:bodyPr/>
                    <a:lstStyle/>
                    <a:p>
                      <a:r>
                        <a:rPr lang="en-AU" sz="2400" b="1"/>
                        <a:t>bus</a:t>
                      </a:r>
                      <a:r>
                        <a:rPr lang="en-AU" sz="2400"/>
                        <a:t>, plane, </a:t>
                      </a:r>
                      <a:r>
                        <a:rPr lang="en-AU" sz="2400" b="1"/>
                        <a:t>car</a:t>
                      </a:r>
                      <a:r>
                        <a:rPr lang="en-AU" sz="2400"/>
                        <a:t>, </a:t>
                      </a:r>
                      <a:r>
                        <a:rPr lang="en-AU" sz="2400" b="1"/>
                        <a:t>tram</a:t>
                      </a:r>
                      <a:r>
                        <a:rPr lang="en-AU" sz="2400"/>
                        <a:t>, </a:t>
                      </a:r>
                      <a:r>
                        <a:rPr lang="en-AU" sz="2400" b="1"/>
                        <a:t>truck</a:t>
                      </a:r>
                      <a:endParaRPr lang="en-AU" sz="2400">
                        <a:latin typeface="Liberation Serif" panose="02020603050405020304" pitchFamily="18" charset="0"/>
                      </a:endParaRPr>
                    </a:p>
                  </a:txBody>
                  <a:tcPr anchor="ctr"/>
                </a:tc>
                <a:extLst>
                  <a:ext uri="{0D108BD9-81ED-4DB2-BD59-A6C34878D82A}">
                    <a16:rowId xmlns:a16="http://schemas.microsoft.com/office/drawing/2014/main" val="2898934611"/>
                  </a:ext>
                </a:extLst>
              </a:tr>
              <a:tr h="370840">
                <a:tc>
                  <a:txBody>
                    <a:bodyPr/>
                    <a:lstStyle/>
                    <a:p>
                      <a:r>
                        <a:rPr lang="en-AU" sz="2400"/>
                        <a:t>corn</a:t>
                      </a:r>
                      <a:endParaRPr lang="en-AU" sz="2400">
                        <a:latin typeface="Liberation Serif" panose="02020603050405020304" pitchFamily="18" charset="0"/>
                      </a:endParaRPr>
                    </a:p>
                  </a:txBody>
                  <a:tcPr anchor="ctr"/>
                </a:tc>
                <a:tc>
                  <a:txBody>
                    <a:bodyPr/>
                    <a:lstStyle/>
                    <a:p>
                      <a:r>
                        <a:rPr lang="en-AU" sz="2400"/>
                        <a:t>bean, potato, </a:t>
                      </a:r>
                      <a:r>
                        <a:rPr lang="en-AU" sz="2400" b="1"/>
                        <a:t>barley</a:t>
                      </a:r>
                      <a:r>
                        <a:rPr lang="en-AU" sz="2400"/>
                        <a:t>, </a:t>
                      </a:r>
                      <a:r>
                        <a:rPr lang="en-AU" sz="2400" b="1"/>
                        <a:t>wheat</a:t>
                      </a:r>
                      <a:r>
                        <a:rPr lang="en-AU" sz="2400"/>
                        <a:t>, pea</a:t>
                      </a:r>
                      <a:endParaRPr lang="en-AU" sz="2400">
                        <a:latin typeface="Liberation Serif" panose="02020603050405020304" pitchFamily="18" charset="0"/>
                      </a:endParaRPr>
                    </a:p>
                  </a:txBody>
                  <a:tcPr anchor="ctr"/>
                </a:tc>
                <a:extLst>
                  <a:ext uri="{0D108BD9-81ED-4DB2-BD59-A6C34878D82A}">
                    <a16:rowId xmlns:a16="http://schemas.microsoft.com/office/drawing/2014/main" val="1685822969"/>
                  </a:ext>
                </a:extLst>
              </a:tr>
            </a:tbl>
          </a:graphicData>
        </a:graphic>
      </p:graphicFrame>
      <p:graphicFrame>
        <p:nvGraphicFramePr>
          <p:cNvPr id="6" name="Table 5">
            <a:extLst>
              <a:ext uri="{FF2B5EF4-FFF2-40B4-BE49-F238E27FC236}">
                <a16:creationId xmlns:a16="http://schemas.microsoft.com/office/drawing/2014/main" id="{A003A5A0-8917-9E6B-F401-57DF35F2B534}"/>
              </a:ext>
            </a:extLst>
          </p:cNvPr>
          <p:cNvGraphicFramePr>
            <a:graphicFrameLocks/>
          </p:cNvGraphicFramePr>
          <p:nvPr>
            <p:extLst>
              <p:ext uri="{D42A27DB-BD31-4B8C-83A1-F6EECF244321}">
                <p14:modId xmlns:p14="http://schemas.microsoft.com/office/powerpoint/2010/main" val="399355586"/>
              </p:ext>
            </p:extLst>
          </p:nvPr>
        </p:nvGraphicFramePr>
        <p:xfrm>
          <a:off x="6096000" y="2591574"/>
          <a:ext cx="6042231" cy="2286000"/>
        </p:xfrm>
        <a:graphic>
          <a:graphicData uri="http://schemas.openxmlformats.org/drawingml/2006/table">
            <a:tbl>
              <a:tblPr firstRow="1" bandRow="1">
                <a:tableStyleId>{74C1A8A3-306A-4EB7-A6B1-4F7E0EB9C5D6}</a:tableStyleId>
              </a:tblPr>
              <a:tblGrid>
                <a:gridCol w="1119875">
                  <a:extLst>
                    <a:ext uri="{9D8B030D-6E8A-4147-A177-3AD203B41FA5}">
                      <a16:colId xmlns:a16="http://schemas.microsoft.com/office/drawing/2014/main" val="1666596471"/>
                    </a:ext>
                  </a:extLst>
                </a:gridCol>
                <a:gridCol w="4922356">
                  <a:extLst>
                    <a:ext uri="{9D8B030D-6E8A-4147-A177-3AD203B41FA5}">
                      <a16:colId xmlns:a16="http://schemas.microsoft.com/office/drawing/2014/main" val="4203869795"/>
                    </a:ext>
                  </a:extLst>
                </a:gridCol>
              </a:tblGrid>
              <a:tr h="370840">
                <a:tc>
                  <a:txBody>
                    <a:bodyPr/>
                    <a:lstStyle/>
                    <a:p>
                      <a:r>
                        <a:rPr lang="en-AU" sz="2400">
                          <a:latin typeface="Liberation Serif" panose="02020603050405020304" pitchFamily="18" charset="0"/>
                        </a:rPr>
                        <a:t>X</a:t>
                      </a:r>
                    </a:p>
                  </a:txBody>
                  <a:tcPr anchor="ctr"/>
                </a:tc>
                <a:tc>
                  <a:txBody>
                    <a:bodyPr/>
                    <a:lstStyle/>
                    <a:p>
                      <a:r>
                        <a:rPr lang="en-AU" sz="2400"/>
                        <a:t>Top 5 predicted anchors (Z)</a:t>
                      </a:r>
                      <a:endParaRPr lang="en-AU" sz="2400">
                        <a:latin typeface="Liberation Serif" panose="02020603050405020304" pitchFamily="18" charset="0"/>
                      </a:endParaRPr>
                    </a:p>
                  </a:txBody>
                  <a:tcPr anchor="ctr"/>
                </a:tc>
                <a:extLst>
                  <a:ext uri="{0D108BD9-81ED-4DB2-BD59-A6C34878D82A}">
                    <a16:rowId xmlns:a16="http://schemas.microsoft.com/office/drawing/2014/main" val="3361162756"/>
                  </a:ext>
                </a:extLst>
              </a:tr>
              <a:tr h="370840">
                <a:tc>
                  <a:txBody>
                    <a:bodyPr/>
                    <a:lstStyle/>
                    <a:p>
                      <a:r>
                        <a:rPr lang="en-AU" sz="2400"/>
                        <a:t>motel</a:t>
                      </a:r>
                      <a:endParaRPr lang="en-AU" sz="2400">
                        <a:latin typeface="Liberation Serif" panose="02020603050405020304" pitchFamily="18" charset="0"/>
                      </a:endParaRPr>
                    </a:p>
                  </a:txBody>
                  <a:tcPr anchor="ctr"/>
                </a:tc>
                <a:tc>
                  <a:txBody>
                    <a:bodyPr/>
                    <a:lstStyle/>
                    <a:p>
                      <a:r>
                        <a:rPr lang="en-AU" sz="2400" dirty="0"/>
                        <a:t>hotel, yes, sure, restaurant, actually</a:t>
                      </a:r>
                      <a:endParaRPr lang="en-AU" sz="2400" dirty="0">
                        <a:latin typeface="Liberation Serif" panose="02020603050405020304" pitchFamily="18" charset="0"/>
                      </a:endParaRPr>
                    </a:p>
                  </a:txBody>
                  <a:tcPr anchor="ctr"/>
                </a:tc>
                <a:extLst>
                  <a:ext uri="{0D108BD9-81ED-4DB2-BD59-A6C34878D82A}">
                    <a16:rowId xmlns:a16="http://schemas.microsoft.com/office/drawing/2014/main" val="816624240"/>
                  </a:ext>
                </a:extLst>
              </a:tr>
              <a:tr h="370840">
                <a:tc>
                  <a:txBody>
                    <a:bodyPr/>
                    <a:lstStyle/>
                    <a:p>
                      <a:r>
                        <a:rPr lang="en-AU" sz="2400"/>
                        <a:t>daisy</a:t>
                      </a:r>
                      <a:endParaRPr lang="en-AU" sz="2400">
                        <a:latin typeface="Liberation Serif" panose="02020603050405020304" pitchFamily="18" charset="0"/>
                      </a:endParaRPr>
                    </a:p>
                  </a:txBody>
                  <a:tcPr anchor="ctr"/>
                </a:tc>
                <a:tc>
                  <a:txBody>
                    <a:bodyPr/>
                    <a:lstStyle/>
                    <a:p>
                      <a:r>
                        <a:rPr lang="en-AU" sz="2400"/>
                        <a:t>rose, yes, lavender, rush, fern</a:t>
                      </a:r>
                      <a:endParaRPr lang="en-AU" sz="2400">
                        <a:latin typeface="Liberation Serif" panose="02020603050405020304" pitchFamily="18" charset="0"/>
                      </a:endParaRPr>
                    </a:p>
                  </a:txBody>
                  <a:tcPr anchor="ctr"/>
                </a:tc>
                <a:extLst>
                  <a:ext uri="{0D108BD9-81ED-4DB2-BD59-A6C34878D82A}">
                    <a16:rowId xmlns:a16="http://schemas.microsoft.com/office/drawing/2014/main" val="2583610529"/>
                  </a:ext>
                </a:extLst>
              </a:tr>
              <a:tr h="370840">
                <a:tc>
                  <a:txBody>
                    <a:bodyPr/>
                    <a:lstStyle/>
                    <a:p>
                      <a:r>
                        <a:rPr lang="en-AU" sz="2400"/>
                        <a:t>murre</a:t>
                      </a:r>
                      <a:endParaRPr lang="en-AU" sz="2400">
                        <a:latin typeface="Liberation Serif" panose="02020603050405020304" pitchFamily="18" charset="0"/>
                      </a:endParaRPr>
                    </a:p>
                  </a:txBody>
                  <a:tcPr anchor="ctr"/>
                </a:tc>
                <a:tc>
                  <a:txBody>
                    <a:bodyPr/>
                    <a:lstStyle/>
                    <a:p>
                      <a:r>
                        <a:rPr lang="en-AU" sz="2400"/>
                        <a:t>dog, bird, fox, crow, rabbit</a:t>
                      </a:r>
                      <a:endParaRPr lang="en-AU" sz="2400">
                        <a:latin typeface="Liberation Serif" panose="02020603050405020304" pitchFamily="18" charset="0"/>
                      </a:endParaRPr>
                    </a:p>
                  </a:txBody>
                  <a:tcPr anchor="ctr"/>
                </a:tc>
                <a:extLst>
                  <a:ext uri="{0D108BD9-81ED-4DB2-BD59-A6C34878D82A}">
                    <a16:rowId xmlns:a16="http://schemas.microsoft.com/office/drawing/2014/main" val="2898934611"/>
                  </a:ext>
                </a:extLst>
              </a:tr>
              <a:tr h="370840">
                <a:tc>
                  <a:txBody>
                    <a:bodyPr/>
                    <a:lstStyle/>
                    <a:p>
                      <a:r>
                        <a:rPr lang="en-AU" sz="2400"/>
                        <a:t>trireme</a:t>
                      </a:r>
                      <a:endParaRPr lang="en-AU" sz="2400">
                        <a:latin typeface="Liberation Serif" panose="02020603050405020304" pitchFamily="18" charset="0"/>
                      </a:endParaRPr>
                    </a:p>
                  </a:txBody>
                  <a:tcPr anchor="ctr"/>
                </a:tc>
                <a:tc>
                  <a:txBody>
                    <a:bodyPr/>
                    <a:lstStyle/>
                    <a:p>
                      <a:r>
                        <a:rPr lang="en-AU" sz="2400" dirty="0"/>
                        <a:t>warship, frigate, ship, ferry, battleship</a:t>
                      </a:r>
                      <a:endParaRPr lang="en-AU" sz="2400" dirty="0">
                        <a:latin typeface="Liberation Serif" panose="02020603050405020304" pitchFamily="18" charset="0"/>
                      </a:endParaRPr>
                    </a:p>
                  </a:txBody>
                  <a:tcPr anchor="ctr"/>
                </a:tc>
                <a:extLst>
                  <a:ext uri="{0D108BD9-81ED-4DB2-BD59-A6C34878D82A}">
                    <a16:rowId xmlns:a16="http://schemas.microsoft.com/office/drawing/2014/main" val="1685822969"/>
                  </a:ext>
                </a:extLst>
              </a:tr>
            </a:tbl>
          </a:graphicData>
        </a:graphic>
      </p:graphicFrame>
      <p:sp>
        <p:nvSpPr>
          <p:cNvPr id="7" name="TextBox 6">
            <a:extLst>
              <a:ext uri="{FF2B5EF4-FFF2-40B4-BE49-F238E27FC236}">
                <a16:creationId xmlns:a16="http://schemas.microsoft.com/office/drawing/2014/main" id="{C706A58D-E775-3E53-D38E-32EFFC45876C}"/>
              </a:ext>
            </a:extLst>
          </p:cNvPr>
          <p:cNvSpPr txBox="1"/>
          <p:nvPr/>
        </p:nvSpPr>
        <p:spPr>
          <a:xfrm>
            <a:off x="487815" y="5962436"/>
            <a:ext cx="11197105" cy="523220"/>
          </a:xfrm>
          <a:prstGeom prst="rect">
            <a:avLst/>
          </a:prstGeom>
          <a:noFill/>
        </p:spPr>
        <p:txBody>
          <a:bodyPr wrap="square" rtlCol="0">
            <a:spAutoFit/>
          </a:bodyPr>
          <a:lstStyle/>
          <a:p>
            <a:pPr marL="457200" indent="-457200">
              <a:buFont typeface="Arial" panose="020B0604020202020204" pitchFamily="34" charset="0"/>
              <a:buChar char="•"/>
            </a:pPr>
            <a:r>
              <a:rPr lang="en-AU" sz="2800">
                <a:latin typeface="Liberation Serif" panose="02020603050405020304" pitchFamily="18" charset="0"/>
              </a:rPr>
              <a:t>Retrieved anchors often reasonable even if not WordNet siblings. </a:t>
            </a:r>
            <a:endParaRPr lang="en-US" sz="2800">
              <a:latin typeface="Liberation Serif" panose="02020603050405020304" pitchFamily="18" charset="0"/>
            </a:endParaRPr>
          </a:p>
        </p:txBody>
      </p:sp>
      <p:sp>
        <p:nvSpPr>
          <p:cNvPr id="8" name="TextBox 7">
            <a:extLst>
              <a:ext uri="{FF2B5EF4-FFF2-40B4-BE49-F238E27FC236}">
                <a16:creationId xmlns:a16="http://schemas.microsoft.com/office/drawing/2014/main" id="{A828F661-9D3E-206D-36B0-95420EDCFA8D}"/>
              </a:ext>
            </a:extLst>
          </p:cNvPr>
          <p:cNvSpPr txBox="1"/>
          <p:nvPr/>
        </p:nvSpPr>
        <p:spPr>
          <a:xfrm>
            <a:off x="221196" y="5235339"/>
            <a:ext cx="4281941" cy="369332"/>
          </a:xfrm>
          <a:prstGeom prst="rect">
            <a:avLst/>
          </a:prstGeom>
          <a:noFill/>
        </p:spPr>
        <p:txBody>
          <a:bodyPr wrap="none" rtlCol="0">
            <a:spAutoFit/>
          </a:bodyPr>
          <a:lstStyle/>
          <a:p>
            <a:r>
              <a:rPr lang="en-US">
                <a:latin typeface="Liberation Serif" panose="02020603050405020304" pitchFamily="18" charset="0"/>
              </a:rPr>
              <a:t>(a) High overlap of Z and WordNet Siblings</a:t>
            </a:r>
          </a:p>
        </p:txBody>
      </p:sp>
      <p:sp>
        <p:nvSpPr>
          <p:cNvPr id="9" name="TextBox 8">
            <a:extLst>
              <a:ext uri="{FF2B5EF4-FFF2-40B4-BE49-F238E27FC236}">
                <a16:creationId xmlns:a16="http://schemas.microsoft.com/office/drawing/2014/main" id="{67F2C79D-2143-D317-028E-2DD84CBD42A6}"/>
              </a:ext>
            </a:extLst>
          </p:cNvPr>
          <p:cNvSpPr txBox="1"/>
          <p:nvPr/>
        </p:nvSpPr>
        <p:spPr>
          <a:xfrm>
            <a:off x="6647187" y="5235339"/>
            <a:ext cx="2973891" cy="369332"/>
          </a:xfrm>
          <a:prstGeom prst="rect">
            <a:avLst/>
          </a:prstGeom>
          <a:noFill/>
        </p:spPr>
        <p:txBody>
          <a:bodyPr wrap="none" rtlCol="0">
            <a:spAutoFit/>
          </a:bodyPr>
          <a:lstStyle/>
          <a:p>
            <a:r>
              <a:rPr lang="en-US">
                <a:latin typeface="Liberation Serif" panose="02020603050405020304" pitchFamily="18" charset="0"/>
              </a:rPr>
              <a:t>(b) Z not in WordNet Siblings</a:t>
            </a:r>
          </a:p>
        </p:txBody>
      </p:sp>
      <p:sp>
        <p:nvSpPr>
          <p:cNvPr id="4" name="TextBox 3">
            <a:extLst>
              <a:ext uri="{FF2B5EF4-FFF2-40B4-BE49-F238E27FC236}">
                <a16:creationId xmlns:a16="http://schemas.microsoft.com/office/drawing/2014/main" id="{76B7A551-32DD-2A6C-95CB-5799B5DB2EA0}"/>
              </a:ext>
            </a:extLst>
          </p:cNvPr>
          <p:cNvSpPr txBox="1"/>
          <p:nvPr/>
        </p:nvSpPr>
        <p:spPr>
          <a:xfrm>
            <a:off x="221196" y="1132196"/>
            <a:ext cx="9946516" cy="1138773"/>
          </a:xfrm>
          <a:prstGeom prst="rect">
            <a:avLst/>
          </a:prstGeom>
          <a:noFill/>
        </p:spPr>
        <p:txBody>
          <a:bodyPr wrap="square" rtlCol="0">
            <a:spAutoFit/>
          </a:bodyPr>
          <a:lstStyle/>
          <a:p>
            <a:pPr marL="457200" indent="-457200">
              <a:buFont typeface="Arial" panose="020B0604020202020204" pitchFamily="34" charset="0"/>
              <a:buChar char="•"/>
            </a:pPr>
            <a:r>
              <a:rPr lang="en-AU" sz="2800" b="1" dirty="0">
                <a:latin typeface="Liberation Serif" panose="02020603050405020304" pitchFamily="18" charset="0"/>
              </a:rPr>
              <a:t>Qualitative inspection of </a:t>
            </a:r>
            <a:r>
              <a:rPr lang="en-US" sz="2800" b="1" dirty="0">
                <a:latin typeface="Liberation Serif" panose="02020603050405020304" pitchFamily="18" charset="0"/>
              </a:rPr>
              <a:t>anchors with WordNet siblings </a:t>
            </a:r>
            <a:r>
              <a:rPr lang="en-US" sz="4000" b="1" dirty="0"/>
              <a:t> </a:t>
            </a:r>
            <a:r>
              <a:rPr lang="en-US" sz="2800" dirty="0">
                <a:solidFill>
                  <a:schemeClr val="tx1">
                    <a:lumMod val="75000"/>
                    <a:lumOff val="25000"/>
                  </a:schemeClr>
                </a:solidFill>
                <a:latin typeface="Liberation Serif" panose="02020603050405020304" pitchFamily="18" charset="0"/>
              </a:rPr>
              <a:t>(</a:t>
            </a:r>
            <a:r>
              <a:rPr lang="en-AU" sz="2800" dirty="0">
                <a:solidFill>
                  <a:schemeClr val="tx1">
                    <a:lumMod val="75000"/>
                    <a:lumOff val="25000"/>
                  </a:schemeClr>
                </a:solidFill>
                <a:effectLst/>
                <a:latin typeface="Liberation Serif" panose="02020603050405020304" pitchFamily="18" charset="0"/>
              </a:rPr>
              <a:t>Schick and </a:t>
            </a:r>
            <a:r>
              <a:rPr lang="en-AU" sz="2800" dirty="0" err="1">
                <a:solidFill>
                  <a:schemeClr val="tx1">
                    <a:lumMod val="75000"/>
                    <a:lumOff val="25000"/>
                  </a:schemeClr>
                </a:solidFill>
                <a:effectLst/>
                <a:latin typeface="Liberation Serif" panose="02020603050405020304" pitchFamily="18" charset="0"/>
              </a:rPr>
              <a:t>Schütze</a:t>
            </a:r>
            <a:r>
              <a:rPr lang="en-AU" sz="2800" dirty="0">
                <a:solidFill>
                  <a:schemeClr val="tx1">
                    <a:lumMod val="75000"/>
                    <a:lumOff val="25000"/>
                  </a:schemeClr>
                </a:solidFill>
                <a:latin typeface="Liberation Serif" panose="02020603050405020304" pitchFamily="18" charset="0"/>
              </a:rPr>
              <a:t>., </a:t>
            </a:r>
            <a:r>
              <a:rPr lang="en-AU" sz="2800" dirty="0">
                <a:solidFill>
                  <a:schemeClr val="tx1">
                    <a:lumMod val="75000"/>
                    <a:lumOff val="25000"/>
                  </a:schemeClr>
                </a:solidFill>
                <a:effectLst/>
                <a:latin typeface="Liberation Serif" panose="02020603050405020304" pitchFamily="18" charset="0"/>
              </a:rPr>
              <a:t>2020)</a:t>
            </a:r>
            <a:r>
              <a:rPr lang="en-US" sz="2800" b="1" dirty="0">
                <a:solidFill>
                  <a:schemeClr val="tx1">
                    <a:lumMod val="75000"/>
                    <a:lumOff val="25000"/>
                  </a:schemeClr>
                </a:solidFill>
                <a:latin typeface="Liberation Serif" panose="02020603050405020304" pitchFamily="18" charset="0"/>
              </a:rPr>
              <a:t> </a:t>
            </a:r>
            <a:endParaRPr lang="en-US" sz="2800" b="1" dirty="0">
              <a:solidFill>
                <a:schemeClr val="tx1">
                  <a:lumMod val="75000"/>
                  <a:lumOff val="25000"/>
                </a:schemeClr>
              </a:solidFill>
            </a:endParaRPr>
          </a:p>
        </p:txBody>
      </p:sp>
      <p:sp>
        <p:nvSpPr>
          <p:cNvPr id="10" name="Title 1">
            <a:extLst>
              <a:ext uri="{FF2B5EF4-FFF2-40B4-BE49-F238E27FC236}">
                <a16:creationId xmlns:a16="http://schemas.microsoft.com/office/drawing/2014/main" id="{CA4027B0-806B-DA2F-E0F2-9F5A184572C1}"/>
              </a:ext>
            </a:extLst>
          </p:cNvPr>
          <p:cNvSpPr>
            <a:spLocks noGrp="1"/>
          </p:cNvSpPr>
          <p:nvPr>
            <p:ph type="title"/>
          </p:nvPr>
        </p:nvSpPr>
        <p:spPr>
          <a:xfrm>
            <a:off x="490470" y="18255"/>
            <a:ext cx="10515600" cy="1325563"/>
          </a:xfrm>
        </p:spPr>
        <p:txBody>
          <a:bodyPr/>
          <a:lstStyle/>
          <a:p>
            <a:r>
              <a:rPr lang="en-US" dirty="0"/>
              <a:t>Anchor Validation</a:t>
            </a:r>
          </a:p>
        </p:txBody>
      </p:sp>
      <p:sp>
        <p:nvSpPr>
          <p:cNvPr id="20" name="Slide Number Placeholder 19">
            <a:extLst>
              <a:ext uri="{FF2B5EF4-FFF2-40B4-BE49-F238E27FC236}">
                <a16:creationId xmlns:a16="http://schemas.microsoft.com/office/drawing/2014/main" id="{F4F83106-20E8-CEAC-E2FC-121EE412B3F3}"/>
              </a:ext>
            </a:extLst>
          </p:cNvPr>
          <p:cNvSpPr>
            <a:spLocks noGrp="1"/>
          </p:cNvSpPr>
          <p:nvPr>
            <p:ph type="sldNum" sz="quarter" idx="12"/>
          </p:nvPr>
        </p:nvSpPr>
        <p:spPr/>
        <p:txBody>
          <a:bodyPr/>
          <a:lstStyle/>
          <a:p>
            <a:fld id="{6F73E491-9699-2D46-B27E-48F8A4F0E758}" type="slidenum">
              <a:rPr lang="en-US" smtClean="0"/>
              <a:t>9</a:t>
            </a:fld>
            <a:endParaRPr lang="en-US"/>
          </a:p>
        </p:txBody>
      </p:sp>
    </p:spTree>
    <p:custDataLst>
      <p:tags r:id="rId1"/>
    </p:custDataLst>
    <p:extLst>
      <p:ext uri="{BB962C8B-B14F-4D97-AF65-F5344CB8AC3E}">
        <p14:creationId xmlns:p14="http://schemas.microsoft.com/office/powerpoint/2010/main" val="1888402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2.6|18.2|10.9|4.3"/>
</p:tagLst>
</file>

<file path=ppt/tags/tag10.xml><?xml version="1.0" encoding="utf-8"?>
<p:tagLst xmlns:a="http://schemas.openxmlformats.org/drawingml/2006/main" xmlns:r="http://schemas.openxmlformats.org/officeDocument/2006/relationships" xmlns:p="http://schemas.openxmlformats.org/presentationml/2006/main">
  <p:tag name="TIMING" val="|8.5|2.9|4.6|1.7|9.7"/>
</p:tagLst>
</file>

<file path=ppt/tags/tag11.xml><?xml version="1.0" encoding="utf-8"?>
<p:tagLst xmlns:a="http://schemas.openxmlformats.org/drawingml/2006/main" xmlns:r="http://schemas.openxmlformats.org/officeDocument/2006/relationships" xmlns:p="http://schemas.openxmlformats.org/presentationml/2006/main">
  <p:tag name="TIMING" val="|4.2|6.9|12.4"/>
</p:tagLst>
</file>

<file path=ppt/tags/tag12.xml><?xml version="1.0" encoding="utf-8"?>
<p:tagLst xmlns:a="http://schemas.openxmlformats.org/drawingml/2006/main" xmlns:r="http://schemas.openxmlformats.org/officeDocument/2006/relationships" xmlns:p="http://schemas.openxmlformats.org/presentationml/2006/main">
  <p:tag name="TIMING" val="|4.9|5.6|4.7|5.4|6.1|7.9"/>
</p:tagLst>
</file>

<file path=ppt/tags/tag13.xml><?xml version="1.0" encoding="utf-8"?>
<p:tagLst xmlns:a="http://schemas.openxmlformats.org/drawingml/2006/main" xmlns:r="http://schemas.openxmlformats.org/officeDocument/2006/relationships" xmlns:p="http://schemas.openxmlformats.org/presentationml/2006/main">
  <p:tag name="TIMING" val="|2.6"/>
</p:tagLst>
</file>

<file path=ppt/tags/tag14.xml><?xml version="1.0" encoding="utf-8"?>
<p:tagLst xmlns:a="http://schemas.openxmlformats.org/drawingml/2006/main" xmlns:r="http://schemas.openxmlformats.org/officeDocument/2006/relationships" xmlns:p="http://schemas.openxmlformats.org/presentationml/2006/main">
  <p:tag name="TIMING" val="|12.1|8.4|9.7|7|5.3|3.3|2.1|3.8|4.6|4.5|2.5"/>
</p:tagLst>
</file>

<file path=ppt/tags/tag15.xml><?xml version="1.0" encoding="utf-8"?>
<p:tagLst xmlns:a="http://schemas.openxmlformats.org/drawingml/2006/main" xmlns:r="http://schemas.openxmlformats.org/officeDocument/2006/relationships" xmlns:p="http://schemas.openxmlformats.org/presentationml/2006/main">
  <p:tag name="TIMING" val="|3.5|1.1|4|0.4"/>
</p:tagLst>
</file>

<file path=ppt/tags/tag16.xml><?xml version="1.0" encoding="utf-8"?>
<p:tagLst xmlns:a="http://schemas.openxmlformats.org/drawingml/2006/main" xmlns:r="http://schemas.openxmlformats.org/officeDocument/2006/relationships" xmlns:p="http://schemas.openxmlformats.org/presentationml/2006/main">
  <p:tag name="TIMING" val="|6.7|0.9|9.2|3.9|2.9|3.8|3.8"/>
</p:tagLst>
</file>

<file path=ppt/tags/tag17.xml><?xml version="1.0" encoding="utf-8"?>
<p:tagLst xmlns:a="http://schemas.openxmlformats.org/drawingml/2006/main" xmlns:r="http://schemas.openxmlformats.org/officeDocument/2006/relationships" xmlns:p="http://schemas.openxmlformats.org/presentationml/2006/main">
  <p:tag name="TIMING" val="|17|10.9|8.9|3.7|5.4"/>
</p:tagLst>
</file>

<file path=ppt/tags/tag2.xml><?xml version="1.0" encoding="utf-8"?>
<p:tagLst xmlns:a="http://schemas.openxmlformats.org/drawingml/2006/main" xmlns:r="http://schemas.openxmlformats.org/officeDocument/2006/relationships" xmlns:p="http://schemas.openxmlformats.org/presentationml/2006/main">
  <p:tag name="TIMING" val="|3.5|9.9|5.3|11.3"/>
</p:tagLst>
</file>

<file path=ppt/tags/tag3.xml><?xml version="1.0" encoding="utf-8"?>
<p:tagLst xmlns:a="http://schemas.openxmlformats.org/drawingml/2006/main" xmlns:r="http://schemas.openxmlformats.org/officeDocument/2006/relationships" xmlns:p="http://schemas.openxmlformats.org/presentationml/2006/main">
  <p:tag name="TIMING" val="|1.5|7.6"/>
</p:tagLst>
</file>

<file path=ppt/tags/tag4.xml><?xml version="1.0" encoding="utf-8"?>
<p:tagLst xmlns:a="http://schemas.openxmlformats.org/drawingml/2006/main" xmlns:r="http://schemas.openxmlformats.org/officeDocument/2006/relationships" xmlns:p="http://schemas.openxmlformats.org/presentationml/2006/main">
  <p:tag name="TIMING" val="|12.1|8.4|9.7|7|5.3|3.3|2.1|3.8|4.6|4.5|2.5"/>
</p:tagLst>
</file>

<file path=ppt/tags/tag5.xml><?xml version="1.0" encoding="utf-8"?>
<p:tagLst xmlns:a="http://schemas.openxmlformats.org/drawingml/2006/main" xmlns:r="http://schemas.openxmlformats.org/officeDocument/2006/relationships" xmlns:p="http://schemas.openxmlformats.org/presentationml/2006/main">
  <p:tag name="TIMING" val="|6.8|3.3|7.9|4.8|4.8|5.2"/>
</p:tagLst>
</file>

<file path=ppt/tags/tag6.xml><?xml version="1.0" encoding="utf-8"?>
<p:tagLst xmlns:a="http://schemas.openxmlformats.org/drawingml/2006/main" xmlns:r="http://schemas.openxmlformats.org/officeDocument/2006/relationships" xmlns:p="http://schemas.openxmlformats.org/presentationml/2006/main">
  <p:tag name="TIMING" val="|14.2|46.1"/>
</p:tagLst>
</file>

<file path=ppt/tags/tag7.xml><?xml version="1.0" encoding="utf-8"?>
<p:tagLst xmlns:a="http://schemas.openxmlformats.org/drawingml/2006/main" xmlns:r="http://schemas.openxmlformats.org/officeDocument/2006/relationships" xmlns:p="http://schemas.openxmlformats.org/presentationml/2006/main">
  <p:tag name="TIMING" val="|4.4|4.1|2.4|7.3"/>
</p:tagLst>
</file>

<file path=ppt/tags/tag8.xml><?xml version="1.0" encoding="utf-8"?>
<p:tagLst xmlns:a="http://schemas.openxmlformats.org/drawingml/2006/main" xmlns:r="http://schemas.openxmlformats.org/officeDocument/2006/relationships" xmlns:p="http://schemas.openxmlformats.org/presentationml/2006/main">
  <p:tag name="TIMING" val="|22.8|9.3|26.4"/>
</p:tagLst>
</file>

<file path=ppt/tags/tag9.xml><?xml version="1.0" encoding="utf-8"?>
<p:tagLst xmlns:a="http://schemas.openxmlformats.org/drawingml/2006/main" xmlns:r="http://schemas.openxmlformats.org/officeDocument/2006/relationships" xmlns:p="http://schemas.openxmlformats.org/presentationml/2006/main">
  <p:tag name="TIMING" val="|8.7|8.1|4.8|0.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5602</TotalTime>
  <Words>3924</Words>
  <Application>Microsoft Macintosh PowerPoint</Application>
  <PresentationFormat>Widescreen</PresentationFormat>
  <Paragraphs>430</Paragraphs>
  <Slides>20</Slides>
  <Notes>19</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Arial</vt:lpstr>
      <vt:lpstr>Avenir</vt:lpstr>
      <vt:lpstr>Calibri</vt:lpstr>
      <vt:lpstr>Courier New</vt:lpstr>
      <vt:lpstr>Helvetica</vt:lpstr>
      <vt:lpstr>Liberation Serif</vt:lpstr>
      <vt:lpstr>Lucida Grande</vt:lpstr>
      <vt:lpstr>Wingdings</vt:lpstr>
      <vt:lpstr>Office Theme</vt:lpstr>
      <vt:lpstr>Seeking Clozure:  Robust Hypernym Extraction from BERT with Anchored Prompts</vt:lpstr>
      <vt:lpstr>Motivation </vt:lpstr>
      <vt:lpstr>Motivation </vt:lpstr>
      <vt:lpstr>Research Question and Contribution</vt:lpstr>
      <vt:lpstr>Anchored Patterns for Hypernym Acquisition</vt:lpstr>
      <vt:lpstr>Anchored Prompts</vt:lpstr>
      <vt:lpstr>How to effectively construct anchored prompts for hypernym extraction?</vt:lpstr>
      <vt:lpstr>Experimental Set up</vt:lpstr>
      <vt:lpstr>Anchor Validation</vt:lpstr>
      <vt:lpstr>Results I: Anchor effects on hyponym frequency</vt:lpstr>
      <vt:lpstr>Results II: Anchor effects on concept abstractness</vt:lpstr>
      <vt:lpstr>Results III: consistency across paraphrasing</vt:lpstr>
      <vt:lpstr>How do anchors improve consistency?</vt:lpstr>
      <vt:lpstr>Takeaway</vt:lpstr>
      <vt:lpstr>PowerPoint Presentation</vt:lpstr>
      <vt:lpstr>Anchored Patterns for Hypernym Acquisition</vt:lpstr>
      <vt:lpstr>Results I: Anchor Validation</vt:lpstr>
      <vt:lpstr>Examples: Hypernym Shifts with Anchors</vt:lpstr>
      <vt:lpstr>Error Analysis: When does anchoring hurt?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chunhua liu</dc:creator>
  <cp:lastModifiedBy>chunhua liu</cp:lastModifiedBy>
  <cp:revision>1</cp:revision>
  <dcterms:created xsi:type="dcterms:W3CDTF">2023-06-01T00:05:49Z</dcterms:created>
  <dcterms:modified xsi:type="dcterms:W3CDTF">2023-07-04T08:12:15Z</dcterms:modified>
</cp:coreProperties>
</file>